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4"/>
    <p:sldMasterId id="2147483770" r:id="rId5"/>
    <p:sldMasterId id="2147483797" r:id="rId6"/>
    <p:sldMasterId id="2147483809" r:id="rId7"/>
    <p:sldMasterId id="2147483723" r:id="rId8"/>
  </p:sldMasterIdLst>
  <p:notesMasterIdLst>
    <p:notesMasterId r:id="rId132"/>
  </p:notesMasterIdLst>
  <p:sldIdLst>
    <p:sldId id="1468" r:id="rId9"/>
    <p:sldId id="1469" r:id="rId10"/>
    <p:sldId id="1470" r:id="rId11"/>
    <p:sldId id="1471" r:id="rId12"/>
    <p:sldId id="1472" r:id="rId13"/>
    <p:sldId id="1473" r:id="rId14"/>
    <p:sldId id="1474" r:id="rId15"/>
    <p:sldId id="1475" r:id="rId16"/>
    <p:sldId id="1476" r:id="rId17"/>
    <p:sldId id="1477" r:id="rId18"/>
    <p:sldId id="1478" r:id="rId19"/>
    <p:sldId id="1479" r:id="rId20"/>
    <p:sldId id="1480" r:id="rId21"/>
    <p:sldId id="1481" r:id="rId22"/>
    <p:sldId id="1482" r:id="rId23"/>
    <p:sldId id="1483" r:id="rId24"/>
    <p:sldId id="1484" r:id="rId25"/>
    <p:sldId id="1485" r:id="rId26"/>
    <p:sldId id="1486" r:id="rId27"/>
    <p:sldId id="1487" r:id="rId28"/>
    <p:sldId id="1488" r:id="rId29"/>
    <p:sldId id="1489" r:id="rId30"/>
    <p:sldId id="1490" r:id="rId31"/>
    <p:sldId id="1491" r:id="rId32"/>
    <p:sldId id="1492" r:id="rId33"/>
    <p:sldId id="1493" r:id="rId34"/>
    <p:sldId id="1494" r:id="rId35"/>
    <p:sldId id="1503" r:id="rId36"/>
    <p:sldId id="1495" r:id="rId37"/>
    <p:sldId id="1496" r:id="rId38"/>
    <p:sldId id="1497" r:id="rId39"/>
    <p:sldId id="1498" r:id="rId40"/>
    <p:sldId id="1499" r:id="rId41"/>
    <p:sldId id="1500" r:id="rId42"/>
    <p:sldId id="1502" r:id="rId43"/>
    <p:sldId id="1504" r:id="rId44"/>
    <p:sldId id="1505" r:id="rId45"/>
    <p:sldId id="1506" r:id="rId46"/>
    <p:sldId id="1507" r:id="rId47"/>
    <p:sldId id="1508" r:id="rId48"/>
    <p:sldId id="1509" r:id="rId49"/>
    <p:sldId id="1510" r:id="rId50"/>
    <p:sldId id="1511" r:id="rId51"/>
    <p:sldId id="1512" r:id="rId52"/>
    <p:sldId id="1541" r:id="rId53"/>
    <p:sldId id="1513" r:id="rId54"/>
    <p:sldId id="1514" r:id="rId55"/>
    <p:sldId id="1515" r:id="rId56"/>
    <p:sldId id="1517" r:id="rId57"/>
    <p:sldId id="1518" r:id="rId58"/>
    <p:sldId id="1519" r:id="rId59"/>
    <p:sldId id="1516" r:id="rId60"/>
    <p:sldId id="1520" r:id="rId61"/>
    <p:sldId id="1521" r:id="rId62"/>
    <p:sldId id="1522" r:id="rId63"/>
    <p:sldId id="1529" r:id="rId64"/>
    <p:sldId id="1523" r:id="rId65"/>
    <p:sldId id="1524" r:id="rId66"/>
    <p:sldId id="1525" r:id="rId67"/>
    <p:sldId id="1526" r:id="rId68"/>
    <p:sldId id="1527" r:id="rId69"/>
    <p:sldId id="1528" r:id="rId70"/>
    <p:sldId id="1530" r:id="rId71"/>
    <p:sldId id="1531" r:id="rId72"/>
    <p:sldId id="1532" r:id="rId73"/>
    <p:sldId id="1533" r:id="rId74"/>
    <p:sldId id="1534" r:id="rId75"/>
    <p:sldId id="1535" r:id="rId76"/>
    <p:sldId id="1536" r:id="rId77"/>
    <p:sldId id="1537" r:id="rId78"/>
    <p:sldId id="1539" r:id="rId79"/>
    <p:sldId id="1538" r:id="rId80"/>
    <p:sldId id="1540" r:id="rId81"/>
    <p:sldId id="1542" r:id="rId82"/>
    <p:sldId id="1543" r:id="rId83"/>
    <p:sldId id="1544" r:id="rId84"/>
    <p:sldId id="1545" r:id="rId85"/>
    <p:sldId id="1546" r:id="rId86"/>
    <p:sldId id="1547" r:id="rId87"/>
    <p:sldId id="1549" r:id="rId88"/>
    <p:sldId id="1550" r:id="rId89"/>
    <p:sldId id="1551" r:id="rId90"/>
    <p:sldId id="1552" r:id="rId91"/>
    <p:sldId id="1553" r:id="rId92"/>
    <p:sldId id="1554" r:id="rId93"/>
    <p:sldId id="1555" r:id="rId94"/>
    <p:sldId id="1556" r:id="rId95"/>
    <p:sldId id="1591" r:id="rId96"/>
    <p:sldId id="1557" r:id="rId97"/>
    <p:sldId id="1558" r:id="rId98"/>
    <p:sldId id="1559" r:id="rId99"/>
    <p:sldId id="1560" r:id="rId100"/>
    <p:sldId id="1561" r:id="rId101"/>
    <p:sldId id="1562" r:id="rId102"/>
    <p:sldId id="1563" r:id="rId103"/>
    <p:sldId id="1564" r:id="rId104"/>
    <p:sldId id="1565" r:id="rId105"/>
    <p:sldId id="1566" r:id="rId106"/>
    <p:sldId id="1567" r:id="rId107"/>
    <p:sldId id="1568" r:id="rId108"/>
    <p:sldId id="1569" r:id="rId109"/>
    <p:sldId id="1570" r:id="rId110"/>
    <p:sldId id="1571" r:id="rId111"/>
    <p:sldId id="1572" r:id="rId112"/>
    <p:sldId id="1573" r:id="rId113"/>
    <p:sldId id="1574" r:id="rId114"/>
    <p:sldId id="1575" r:id="rId115"/>
    <p:sldId id="1576" r:id="rId116"/>
    <p:sldId id="1577" r:id="rId117"/>
    <p:sldId id="1548" r:id="rId118"/>
    <p:sldId id="1579" r:id="rId119"/>
    <p:sldId id="1578" r:id="rId120"/>
    <p:sldId id="1580" r:id="rId121"/>
    <p:sldId id="1582" r:id="rId122"/>
    <p:sldId id="1583" r:id="rId123"/>
    <p:sldId id="1587" r:id="rId124"/>
    <p:sldId id="1584" r:id="rId125"/>
    <p:sldId id="1585" r:id="rId126"/>
    <p:sldId id="1588" r:id="rId127"/>
    <p:sldId id="1586" r:id="rId128"/>
    <p:sldId id="1589" r:id="rId129"/>
    <p:sldId id="1590" r:id="rId130"/>
    <p:sldId id="1581"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200C-6A4D-298A-3620-974AD57AA355}" name="Bole, Robert" initials="RB" userId="S::n55v625@msu.montana.edu::5dfb2e1e-5755-4a97-b2e6-527ab78e6a6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9C3183-0037-4833-9AF4-877202081702}" v="12" dt="2025-02-11T23:43:01.235"/>
    <p1510:client id="{F6107A9B-5F8C-4EEF-99C8-61D13B76C68A}" v="3407" dt="2025-02-11T21:47:00.9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microsoft.com/office/2015/10/relationships/revisionInfo" Target="revisionInfo.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viewProps" Target="viewProps.xml"/><Relationship Id="rId139" Type="http://schemas.microsoft.com/office/2018/10/relationships/authors" Target="author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theme" Target="theme/them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microsoft.com/office/2016/11/relationships/changesInfo" Target="changesInfos/changesInfo1.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yana Ralalage, Adiesha" userId="15fd5c93-10d6-4014-8103-1a4931e3c018" providerId="ADAL" clId="{56F33B56-5ECB-4A00-B6A9-C48A9DCD9562}"/>
    <pc:docChg chg="custSel modSld">
      <pc:chgData name="Liyana Ralalage, Adiesha" userId="15fd5c93-10d6-4014-8103-1a4931e3c018" providerId="ADAL" clId="{56F33B56-5ECB-4A00-B6A9-C48A9DCD9562}" dt="2025-01-25T01:06:47.922" v="7" actId="962"/>
      <pc:docMkLst>
        <pc:docMk/>
      </pc:docMkLst>
      <pc:sldChg chg="addSp delSp modSp mod">
        <pc:chgData name="Liyana Ralalage, Adiesha" userId="15fd5c93-10d6-4014-8103-1a4931e3c018" providerId="ADAL" clId="{56F33B56-5ECB-4A00-B6A9-C48A9DCD9562}" dt="2025-01-25T01:06:47.922" v="7" actId="962"/>
        <pc:sldMkLst>
          <pc:docMk/>
          <pc:sldMk cId="28594827" sldId="1470"/>
        </pc:sldMkLst>
      </pc:sldChg>
    </pc:docChg>
  </pc:docChgLst>
  <pc:docChgLst>
    <pc:chgData name="Liyana Ralalage, Adiesha" userId="15fd5c93-10d6-4014-8103-1a4931e3c018" providerId="ADAL" clId="{225DAEE5-24AB-4700-B575-A2DDB2C3F435}"/>
    <pc:docChg chg="undo redo custSel addSld delSld modSld sldOrd delMainMaster addSection delSection modSection">
      <pc:chgData name="Liyana Ralalage, Adiesha" userId="15fd5c93-10d6-4014-8103-1a4931e3c018" providerId="ADAL" clId="{225DAEE5-24AB-4700-B575-A2DDB2C3F435}" dt="2025-01-30T19:02:45.688" v="5530" actId="1076"/>
      <pc:docMkLst>
        <pc:docMk/>
      </pc:docMkLst>
      <pc:sldChg chg="add del">
        <pc:chgData name="Liyana Ralalage, Adiesha" userId="15fd5c93-10d6-4014-8103-1a4931e3c018" providerId="ADAL" clId="{225DAEE5-24AB-4700-B575-A2DDB2C3F435}" dt="2025-01-25T00:43:25.788" v="42" actId="47"/>
        <pc:sldMkLst>
          <pc:docMk/>
          <pc:sldMk cId="3386565224" sldId="256"/>
        </pc:sldMkLst>
      </pc:sldChg>
      <pc:sldChg chg="del">
        <pc:chgData name="Liyana Ralalage, Adiesha" userId="15fd5c93-10d6-4014-8103-1a4931e3c018" providerId="ADAL" clId="{225DAEE5-24AB-4700-B575-A2DDB2C3F435}" dt="2025-01-25T00:43:25.788" v="42" actId="47"/>
        <pc:sldMkLst>
          <pc:docMk/>
          <pc:sldMk cId="4073628171" sldId="257"/>
        </pc:sldMkLst>
      </pc:sldChg>
      <pc:sldChg chg="del">
        <pc:chgData name="Liyana Ralalage, Adiesha" userId="15fd5c93-10d6-4014-8103-1a4931e3c018" providerId="ADAL" clId="{225DAEE5-24AB-4700-B575-A2DDB2C3F435}" dt="2025-01-25T00:43:25.788" v="42" actId="47"/>
        <pc:sldMkLst>
          <pc:docMk/>
          <pc:sldMk cId="357330455" sldId="258"/>
        </pc:sldMkLst>
      </pc:sldChg>
      <pc:sldChg chg="del">
        <pc:chgData name="Liyana Ralalage, Adiesha" userId="15fd5c93-10d6-4014-8103-1a4931e3c018" providerId="ADAL" clId="{225DAEE5-24AB-4700-B575-A2DDB2C3F435}" dt="2025-01-25T00:43:25.788" v="42" actId="47"/>
        <pc:sldMkLst>
          <pc:docMk/>
          <pc:sldMk cId="3813119438" sldId="690"/>
        </pc:sldMkLst>
      </pc:sldChg>
      <pc:sldChg chg="add del">
        <pc:chgData name="Liyana Ralalage, Adiesha" userId="15fd5c93-10d6-4014-8103-1a4931e3c018" providerId="ADAL" clId="{225DAEE5-24AB-4700-B575-A2DDB2C3F435}" dt="2025-01-25T00:43:25.788" v="42" actId="47"/>
        <pc:sldMkLst>
          <pc:docMk/>
          <pc:sldMk cId="1236756881" sldId="1467"/>
        </pc:sldMkLst>
      </pc:sldChg>
      <pc:sldChg chg="modSp add del mod ord">
        <pc:chgData name="Liyana Ralalage, Adiesha" userId="15fd5c93-10d6-4014-8103-1a4931e3c018" providerId="ADAL" clId="{225DAEE5-24AB-4700-B575-A2DDB2C3F435}" dt="2025-01-25T00:43:20.756" v="41" actId="20577"/>
        <pc:sldMkLst>
          <pc:docMk/>
          <pc:sldMk cId="2619225836" sldId="1468"/>
        </pc:sldMkLst>
        <pc:spChg chg="mod">
          <ac:chgData name="Liyana Ralalage, Adiesha" userId="15fd5c93-10d6-4014-8103-1a4931e3c018" providerId="ADAL" clId="{225DAEE5-24AB-4700-B575-A2DDB2C3F435}" dt="2025-01-25T00:43:20.756" v="41" actId="20577"/>
          <ac:spMkLst>
            <pc:docMk/>
            <pc:sldMk cId="2619225836" sldId="1468"/>
            <ac:spMk id="2" creationId="{3A95BBA3-5C8B-0EF8-420B-F14EFA119280}"/>
          </ac:spMkLst>
        </pc:spChg>
        <pc:spChg chg="mod">
          <ac:chgData name="Liyana Ralalage, Adiesha" userId="15fd5c93-10d6-4014-8103-1a4931e3c018" providerId="ADAL" clId="{225DAEE5-24AB-4700-B575-A2DDB2C3F435}" dt="2025-01-25T00:43:17.227" v="29" actId="403"/>
          <ac:spMkLst>
            <pc:docMk/>
            <pc:sldMk cId="2619225836" sldId="1468"/>
            <ac:spMk id="3" creationId="{AA754864-9CA5-D2AD-0511-09B8DBFBBC1A}"/>
          </ac:spMkLst>
        </pc:spChg>
      </pc:sldChg>
      <pc:sldChg chg="modSp new mod">
        <pc:chgData name="Liyana Ralalage, Adiesha" userId="15fd5c93-10d6-4014-8103-1a4931e3c018" providerId="ADAL" clId="{225DAEE5-24AB-4700-B575-A2DDB2C3F435}" dt="2025-01-25T00:44:12.408" v="60" actId="207"/>
        <pc:sldMkLst>
          <pc:docMk/>
          <pc:sldMk cId="1226964874" sldId="1469"/>
        </pc:sldMkLst>
        <pc:spChg chg="mod">
          <ac:chgData name="Liyana Ralalage, Adiesha" userId="15fd5c93-10d6-4014-8103-1a4931e3c018" providerId="ADAL" clId="{225DAEE5-24AB-4700-B575-A2DDB2C3F435}" dt="2025-01-25T00:43:42.933" v="53" actId="20577"/>
          <ac:spMkLst>
            <pc:docMk/>
            <pc:sldMk cId="1226964874" sldId="1469"/>
            <ac:spMk id="2" creationId="{0330D784-56FB-2C6E-18B1-5179425E19F9}"/>
          </ac:spMkLst>
        </pc:spChg>
        <pc:spChg chg="mod">
          <ac:chgData name="Liyana Ralalage, Adiesha" userId="15fd5c93-10d6-4014-8103-1a4931e3c018" providerId="ADAL" clId="{225DAEE5-24AB-4700-B575-A2DDB2C3F435}" dt="2025-01-25T00:44:12.408" v="60" actId="207"/>
          <ac:spMkLst>
            <pc:docMk/>
            <pc:sldMk cId="1226964874" sldId="1469"/>
            <ac:spMk id="3" creationId="{4A1839F3-779A-7D59-8BEA-2CD23E0B9A98}"/>
          </ac:spMkLst>
        </pc:spChg>
      </pc:sldChg>
      <pc:sldChg chg="addSp delSp modSp new mod">
        <pc:chgData name="Liyana Ralalage, Adiesha" userId="15fd5c93-10d6-4014-8103-1a4931e3c018" providerId="ADAL" clId="{225DAEE5-24AB-4700-B575-A2DDB2C3F435}" dt="2025-01-26T19:43:36.055" v="330" actId="1076"/>
        <pc:sldMkLst>
          <pc:docMk/>
          <pc:sldMk cId="28594827" sldId="1470"/>
        </pc:sldMkLst>
        <pc:spChg chg="mod">
          <ac:chgData name="Liyana Ralalage, Adiesha" userId="15fd5c93-10d6-4014-8103-1a4931e3c018" providerId="ADAL" clId="{225DAEE5-24AB-4700-B575-A2DDB2C3F435}" dt="2025-01-25T00:45:20.437" v="85" actId="20577"/>
          <ac:spMkLst>
            <pc:docMk/>
            <pc:sldMk cId="28594827" sldId="1470"/>
            <ac:spMk id="2" creationId="{23B18B29-AB9E-B3E5-5ADA-BF4DD6539698}"/>
          </ac:spMkLst>
        </pc:spChg>
        <pc:spChg chg="mod">
          <ac:chgData name="Liyana Ralalage, Adiesha" userId="15fd5c93-10d6-4014-8103-1a4931e3c018" providerId="ADAL" clId="{225DAEE5-24AB-4700-B575-A2DDB2C3F435}" dt="2025-01-25T00:46:35.107" v="233" actId="1076"/>
          <ac:spMkLst>
            <pc:docMk/>
            <pc:sldMk cId="28594827" sldId="1470"/>
            <ac:spMk id="3" creationId="{9AEEE4E5-FF67-B441-C028-8644CEC63131}"/>
          </ac:spMkLst>
        </pc:spChg>
        <pc:picChg chg="add mod">
          <ac:chgData name="Liyana Ralalage, Adiesha" userId="15fd5c93-10d6-4014-8103-1a4931e3c018" providerId="ADAL" clId="{225DAEE5-24AB-4700-B575-A2DDB2C3F435}" dt="2025-01-26T19:43:36.055" v="330" actId="1076"/>
          <ac:picMkLst>
            <pc:docMk/>
            <pc:sldMk cId="28594827" sldId="1470"/>
            <ac:picMk id="4" creationId="{8C76BF71-AD9B-FE2C-003C-83F2852E2DA4}"/>
          </ac:picMkLst>
        </pc:picChg>
      </pc:sldChg>
      <pc:sldChg chg="addSp modSp new mod">
        <pc:chgData name="Liyana Ralalage, Adiesha" userId="15fd5c93-10d6-4014-8103-1a4931e3c018" providerId="ADAL" clId="{225DAEE5-24AB-4700-B575-A2DDB2C3F435}" dt="2025-01-26T19:47:39.386" v="358" actId="1076"/>
        <pc:sldMkLst>
          <pc:docMk/>
          <pc:sldMk cId="2657393970" sldId="1471"/>
        </pc:sldMkLst>
        <pc:spChg chg="mod">
          <ac:chgData name="Liyana Ralalage, Adiesha" userId="15fd5c93-10d6-4014-8103-1a4931e3c018" providerId="ADAL" clId="{225DAEE5-24AB-4700-B575-A2DDB2C3F435}" dt="2025-01-26T19:47:24.453" v="354" actId="1076"/>
          <ac:spMkLst>
            <pc:docMk/>
            <pc:sldMk cId="2657393970" sldId="1471"/>
            <ac:spMk id="2" creationId="{87D451DF-47FB-2D7C-950C-1AD036DB9667}"/>
          </ac:spMkLst>
        </pc:spChg>
        <pc:spChg chg="mod">
          <ac:chgData name="Liyana Ralalage, Adiesha" userId="15fd5c93-10d6-4014-8103-1a4931e3c018" providerId="ADAL" clId="{225DAEE5-24AB-4700-B575-A2DDB2C3F435}" dt="2025-01-26T19:47:28.845" v="355" actId="1076"/>
          <ac:spMkLst>
            <pc:docMk/>
            <pc:sldMk cId="2657393970" sldId="1471"/>
            <ac:spMk id="3" creationId="{27A32626-631B-7809-547B-3452747E413C}"/>
          </ac:spMkLst>
        </pc:spChg>
        <pc:picChg chg="add mod">
          <ac:chgData name="Liyana Ralalage, Adiesha" userId="15fd5c93-10d6-4014-8103-1a4931e3c018" providerId="ADAL" clId="{225DAEE5-24AB-4700-B575-A2DDB2C3F435}" dt="2025-01-26T19:47:39.386" v="358" actId="1076"/>
          <ac:picMkLst>
            <pc:docMk/>
            <pc:sldMk cId="2657393970" sldId="1471"/>
            <ac:picMk id="4" creationId="{4D46C7E6-9A46-4FBB-2DC1-280090572A22}"/>
          </ac:picMkLst>
        </pc:picChg>
      </pc:sldChg>
      <pc:sldChg chg="addSp modSp new mod">
        <pc:chgData name="Liyana Ralalage, Adiesha" userId="15fd5c93-10d6-4014-8103-1a4931e3c018" providerId="ADAL" clId="{225DAEE5-24AB-4700-B575-A2DDB2C3F435}" dt="2025-01-26T19:49:25.156" v="425" actId="20577"/>
        <pc:sldMkLst>
          <pc:docMk/>
          <pc:sldMk cId="31577243" sldId="1472"/>
        </pc:sldMkLst>
        <pc:spChg chg="mod">
          <ac:chgData name="Liyana Ralalage, Adiesha" userId="15fd5c93-10d6-4014-8103-1a4931e3c018" providerId="ADAL" clId="{225DAEE5-24AB-4700-B575-A2DDB2C3F435}" dt="2025-01-26T19:48:46.696" v="417" actId="14100"/>
          <ac:spMkLst>
            <pc:docMk/>
            <pc:sldMk cId="31577243" sldId="1472"/>
            <ac:spMk id="2" creationId="{92C84A5D-283B-3AFB-0CF3-18216A629CB8}"/>
          </ac:spMkLst>
        </pc:spChg>
        <pc:spChg chg="mod">
          <ac:chgData name="Liyana Ralalage, Adiesha" userId="15fd5c93-10d6-4014-8103-1a4931e3c018" providerId="ADAL" clId="{225DAEE5-24AB-4700-B575-A2DDB2C3F435}" dt="2025-01-26T19:49:25.156" v="425" actId="20577"/>
          <ac:spMkLst>
            <pc:docMk/>
            <pc:sldMk cId="31577243" sldId="1472"/>
            <ac:spMk id="3" creationId="{4A19A62A-9D4C-F634-8AEC-DB21EF28AA46}"/>
          </ac:spMkLst>
        </pc:spChg>
        <pc:picChg chg="add mod">
          <ac:chgData name="Liyana Ralalage, Adiesha" userId="15fd5c93-10d6-4014-8103-1a4931e3c018" providerId="ADAL" clId="{225DAEE5-24AB-4700-B575-A2DDB2C3F435}" dt="2025-01-26T19:49:09.718" v="423" actId="1076"/>
          <ac:picMkLst>
            <pc:docMk/>
            <pc:sldMk cId="31577243" sldId="1472"/>
            <ac:picMk id="4" creationId="{30193697-FFAD-5A9B-E31E-14B849AB5F1D}"/>
          </ac:picMkLst>
        </pc:picChg>
      </pc:sldChg>
      <pc:sldChg chg="addSp modSp new mod">
        <pc:chgData name="Liyana Ralalage, Adiesha" userId="15fd5c93-10d6-4014-8103-1a4931e3c018" providerId="ADAL" clId="{225DAEE5-24AB-4700-B575-A2DDB2C3F435}" dt="2025-01-26T19:59:38.509" v="501" actId="14100"/>
        <pc:sldMkLst>
          <pc:docMk/>
          <pc:sldMk cId="978025585" sldId="1473"/>
        </pc:sldMkLst>
        <pc:spChg chg="mod">
          <ac:chgData name="Liyana Ralalage, Adiesha" userId="15fd5c93-10d6-4014-8103-1a4931e3c018" providerId="ADAL" clId="{225DAEE5-24AB-4700-B575-A2DDB2C3F435}" dt="2025-01-26T19:50:53.313" v="437" actId="14100"/>
          <ac:spMkLst>
            <pc:docMk/>
            <pc:sldMk cId="978025585" sldId="1473"/>
            <ac:spMk id="2" creationId="{D5B1A1E4-79D3-3E7E-40D4-3993C6837B0B}"/>
          </ac:spMkLst>
        </pc:spChg>
        <pc:spChg chg="mod">
          <ac:chgData name="Liyana Ralalage, Adiesha" userId="15fd5c93-10d6-4014-8103-1a4931e3c018" providerId="ADAL" clId="{225DAEE5-24AB-4700-B575-A2DDB2C3F435}" dt="2025-01-26T19:59:23.074" v="498" actId="27636"/>
          <ac:spMkLst>
            <pc:docMk/>
            <pc:sldMk cId="978025585" sldId="1473"/>
            <ac:spMk id="3" creationId="{94BB488E-F307-2579-2233-13A5E3E60E08}"/>
          </ac:spMkLst>
        </pc:spChg>
        <pc:picChg chg="add mod">
          <ac:chgData name="Liyana Ralalage, Adiesha" userId="15fd5c93-10d6-4014-8103-1a4931e3c018" providerId="ADAL" clId="{225DAEE5-24AB-4700-B575-A2DDB2C3F435}" dt="2025-01-26T19:59:38.509" v="501" actId="14100"/>
          <ac:picMkLst>
            <pc:docMk/>
            <pc:sldMk cId="978025585" sldId="1473"/>
            <ac:picMk id="4" creationId="{07FA8888-1D73-5535-A6FA-D7E3F96A6B3D}"/>
          </ac:picMkLst>
        </pc:picChg>
      </pc:sldChg>
      <pc:sldChg chg="modSp add mod">
        <pc:chgData name="Liyana Ralalage, Adiesha" userId="15fd5c93-10d6-4014-8103-1a4931e3c018" providerId="ADAL" clId="{225DAEE5-24AB-4700-B575-A2DDB2C3F435}" dt="2025-01-26T20:11:25.125" v="708" actId="1076"/>
        <pc:sldMkLst>
          <pc:docMk/>
          <pc:sldMk cId="2845959223" sldId="1474"/>
        </pc:sldMkLst>
        <pc:spChg chg="mod">
          <ac:chgData name="Liyana Ralalage, Adiesha" userId="15fd5c93-10d6-4014-8103-1a4931e3c018" providerId="ADAL" clId="{225DAEE5-24AB-4700-B575-A2DDB2C3F435}" dt="2025-01-26T20:11:25.125" v="708" actId="1076"/>
          <ac:spMkLst>
            <pc:docMk/>
            <pc:sldMk cId="2845959223" sldId="1474"/>
            <ac:spMk id="3" creationId="{94BB488E-F307-2579-2233-13A5E3E60E08}"/>
          </ac:spMkLst>
        </pc:spChg>
        <pc:picChg chg="mod">
          <ac:chgData name="Liyana Ralalage, Adiesha" userId="15fd5c93-10d6-4014-8103-1a4931e3c018" providerId="ADAL" clId="{225DAEE5-24AB-4700-B575-A2DDB2C3F435}" dt="2025-01-26T20:11:21.797" v="707" actId="1076"/>
          <ac:picMkLst>
            <pc:docMk/>
            <pc:sldMk cId="2845959223" sldId="1474"/>
            <ac:picMk id="4" creationId="{07FA8888-1D73-5535-A6FA-D7E3F96A6B3D}"/>
          </ac:picMkLst>
        </pc:picChg>
      </pc:sldChg>
      <pc:sldChg chg="addSp delSp modSp new mod modClrScheme chgLayout">
        <pc:chgData name="Liyana Ralalage, Adiesha" userId="15fd5c93-10d6-4014-8103-1a4931e3c018" providerId="ADAL" clId="{225DAEE5-24AB-4700-B575-A2DDB2C3F435}" dt="2025-01-28T17:18:26.312" v="818" actId="1076"/>
        <pc:sldMkLst>
          <pc:docMk/>
          <pc:sldMk cId="3363008951" sldId="1475"/>
        </pc:sldMkLst>
        <pc:spChg chg="mod">
          <ac:chgData name="Liyana Ralalage, Adiesha" userId="15fd5c93-10d6-4014-8103-1a4931e3c018" providerId="ADAL" clId="{225DAEE5-24AB-4700-B575-A2DDB2C3F435}" dt="2025-01-26T20:45:48.620" v="757" actId="26606"/>
          <ac:spMkLst>
            <pc:docMk/>
            <pc:sldMk cId="3363008951" sldId="1475"/>
            <ac:spMk id="2" creationId="{CA3E58B6-E663-C118-66C6-4A3C52638931}"/>
          </ac:spMkLst>
        </pc:spChg>
        <pc:spChg chg="mod">
          <ac:chgData name="Liyana Ralalage, Adiesha" userId="15fd5c93-10d6-4014-8103-1a4931e3c018" providerId="ADAL" clId="{225DAEE5-24AB-4700-B575-A2DDB2C3F435}" dt="2025-01-26T20:45:48.620" v="757" actId="26606"/>
          <ac:spMkLst>
            <pc:docMk/>
            <pc:sldMk cId="3363008951" sldId="1475"/>
            <ac:spMk id="3" creationId="{CF7D3C9E-DEF1-6CA4-CCC4-6D047FDD2D33}"/>
          </ac:spMkLst>
        </pc:spChg>
        <pc:picChg chg="add mod">
          <ac:chgData name="Liyana Ralalage, Adiesha" userId="15fd5c93-10d6-4014-8103-1a4931e3c018" providerId="ADAL" clId="{225DAEE5-24AB-4700-B575-A2DDB2C3F435}" dt="2025-01-28T17:18:26.312" v="818" actId="1076"/>
          <ac:picMkLst>
            <pc:docMk/>
            <pc:sldMk cId="3363008951" sldId="1475"/>
            <ac:picMk id="5" creationId="{2B370CC7-A46D-053B-627F-3B812BC6C407}"/>
          </ac:picMkLst>
        </pc:picChg>
      </pc:sldChg>
      <pc:sldChg chg="addSp modSp add mod">
        <pc:chgData name="Liyana Ralalage, Adiesha" userId="15fd5c93-10d6-4014-8103-1a4931e3c018" providerId="ADAL" clId="{225DAEE5-24AB-4700-B575-A2DDB2C3F435}" dt="2025-01-28T17:20:30.092" v="863" actId="20577"/>
        <pc:sldMkLst>
          <pc:docMk/>
          <pc:sldMk cId="3675680401" sldId="1476"/>
        </pc:sldMkLst>
        <pc:spChg chg="mod">
          <ac:chgData name="Liyana Ralalage, Adiesha" userId="15fd5c93-10d6-4014-8103-1a4931e3c018" providerId="ADAL" clId="{225DAEE5-24AB-4700-B575-A2DDB2C3F435}" dt="2025-01-28T17:19:35.327" v="835" actId="14100"/>
          <ac:spMkLst>
            <pc:docMk/>
            <pc:sldMk cId="3675680401" sldId="1476"/>
            <ac:spMk id="3" creationId="{CF7D3C9E-DEF1-6CA4-CCC4-6D047FDD2D33}"/>
          </ac:spMkLst>
        </pc:spChg>
        <pc:spChg chg="add mod">
          <ac:chgData name="Liyana Ralalage, Adiesha" userId="15fd5c93-10d6-4014-8103-1a4931e3c018" providerId="ADAL" clId="{225DAEE5-24AB-4700-B575-A2DDB2C3F435}" dt="2025-01-28T17:20:30.092" v="863" actId="20577"/>
          <ac:spMkLst>
            <pc:docMk/>
            <pc:sldMk cId="3675680401" sldId="1476"/>
            <ac:spMk id="4" creationId="{1A7FBA11-D54F-001B-207E-5E14C62536C3}"/>
          </ac:spMkLst>
        </pc:spChg>
      </pc:sldChg>
      <pc:sldChg chg="modSp new mod">
        <pc:chgData name="Liyana Ralalage, Adiesha" userId="15fd5c93-10d6-4014-8103-1a4931e3c018" providerId="ADAL" clId="{225DAEE5-24AB-4700-B575-A2DDB2C3F435}" dt="2025-01-28T17:29:36.738" v="1089" actId="20577"/>
        <pc:sldMkLst>
          <pc:docMk/>
          <pc:sldMk cId="2147601191" sldId="1477"/>
        </pc:sldMkLst>
        <pc:spChg chg="mod">
          <ac:chgData name="Liyana Ralalage, Adiesha" userId="15fd5c93-10d6-4014-8103-1a4931e3c018" providerId="ADAL" clId="{225DAEE5-24AB-4700-B575-A2DDB2C3F435}" dt="2025-01-28T17:20:46.596" v="883" actId="20577"/>
          <ac:spMkLst>
            <pc:docMk/>
            <pc:sldMk cId="2147601191" sldId="1477"/>
            <ac:spMk id="2" creationId="{7A6E292C-BD5C-039D-C4D4-1630DAF403A1}"/>
          </ac:spMkLst>
        </pc:spChg>
        <pc:spChg chg="mod">
          <ac:chgData name="Liyana Ralalage, Adiesha" userId="15fd5c93-10d6-4014-8103-1a4931e3c018" providerId="ADAL" clId="{225DAEE5-24AB-4700-B575-A2DDB2C3F435}" dt="2025-01-28T17:29:36.738" v="1089" actId="20577"/>
          <ac:spMkLst>
            <pc:docMk/>
            <pc:sldMk cId="2147601191" sldId="1477"/>
            <ac:spMk id="3" creationId="{6583BDD8-66B7-F33F-38A9-09109F26D972}"/>
          </ac:spMkLst>
        </pc:spChg>
      </pc:sldChg>
      <pc:sldChg chg="addSp modSp add mod">
        <pc:chgData name="Liyana Ralalage, Adiesha" userId="15fd5c93-10d6-4014-8103-1a4931e3c018" providerId="ADAL" clId="{225DAEE5-24AB-4700-B575-A2DDB2C3F435}" dt="2025-01-28T17:38:03.493" v="1219" actId="403"/>
        <pc:sldMkLst>
          <pc:docMk/>
          <pc:sldMk cId="2277485344" sldId="1478"/>
        </pc:sldMkLst>
        <pc:spChg chg="mod">
          <ac:chgData name="Liyana Ralalage, Adiesha" userId="15fd5c93-10d6-4014-8103-1a4931e3c018" providerId="ADAL" clId="{225DAEE5-24AB-4700-B575-A2DDB2C3F435}" dt="2025-01-28T17:38:03.493" v="1219" actId="403"/>
          <ac:spMkLst>
            <pc:docMk/>
            <pc:sldMk cId="2277485344" sldId="1478"/>
            <ac:spMk id="3" creationId="{6583BDD8-66B7-F33F-38A9-09109F26D972}"/>
          </ac:spMkLst>
        </pc:spChg>
        <pc:spChg chg="add mod">
          <ac:chgData name="Liyana Ralalage, Adiesha" userId="15fd5c93-10d6-4014-8103-1a4931e3c018" providerId="ADAL" clId="{225DAEE5-24AB-4700-B575-A2DDB2C3F435}" dt="2025-01-28T17:37:17.785" v="1218" actId="20577"/>
          <ac:spMkLst>
            <pc:docMk/>
            <pc:sldMk cId="2277485344" sldId="1478"/>
            <ac:spMk id="4" creationId="{CBB79EF7-8A74-EA5B-3897-6CE7CFDC3AA3}"/>
          </ac:spMkLst>
        </pc:spChg>
        <pc:picChg chg="add mod">
          <ac:chgData name="Liyana Ralalage, Adiesha" userId="15fd5c93-10d6-4014-8103-1a4931e3c018" providerId="ADAL" clId="{225DAEE5-24AB-4700-B575-A2DDB2C3F435}" dt="2025-01-28T17:32:09.591" v="1092" actId="1076"/>
          <ac:picMkLst>
            <pc:docMk/>
            <pc:sldMk cId="2277485344" sldId="1478"/>
            <ac:picMk id="1026" creationId="{1EED66C2-C030-19BA-00CE-D0B23C2A275C}"/>
          </ac:picMkLst>
        </pc:picChg>
      </pc:sldChg>
      <pc:sldChg chg="addSp modSp new mod">
        <pc:chgData name="Liyana Ralalage, Adiesha" userId="15fd5c93-10d6-4014-8103-1a4931e3c018" providerId="ADAL" clId="{225DAEE5-24AB-4700-B575-A2DDB2C3F435}" dt="2025-01-28T17:49:43.497" v="1626" actId="20577"/>
        <pc:sldMkLst>
          <pc:docMk/>
          <pc:sldMk cId="36470913" sldId="1479"/>
        </pc:sldMkLst>
        <pc:spChg chg="mod">
          <ac:chgData name="Liyana Ralalage, Adiesha" userId="15fd5c93-10d6-4014-8103-1a4931e3c018" providerId="ADAL" clId="{225DAEE5-24AB-4700-B575-A2DDB2C3F435}" dt="2025-01-28T17:38:46.718" v="1240" actId="14100"/>
          <ac:spMkLst>
            <pc:docMk/>
            <pc:sldMk cId="36470913" sldId="1479"/>
            <ac:spMk id="2" creationId="{CEBECBEF-81EC-51ED-AEDD-33AFE53C6C2B}"/>
          </ac:spMkLst>
        </pc:spChg>
        <pc:spChg chg="mod">
          <ac:chgData name="Liyana Ralalage, Adiesha" userId="15fd5c93-10d6-4014-8103-1a4931e3c018" providerId="ADAL" clId="{225DAEE5-24AB-4700-B575-A2DDB2C3F435}" dt="2025-01-28T17:49:43.497" v="1626" actId="20577"/>
          <ac:spMkLst>
            <pc:docMk/>
            <pc:sldMk cId="36470913" sldId="1479"/>
            <ac:spMk id="3" creationId="{CFDF7C19-1D08-E512-683D-B56015FAF8AE}"/>
          </ac:spMkLst>
        </pc:spChg>
      </pc:sldChg>
      <pc:sldChg chg="addSp modSp add mod">
        <pc:chgData name="Liyana Ralalage, Adiesha" userId="15fd5c93-10d6-4014-8103-1a4931e3c018" providerId="ADAL" clId="{225DAEE5-24AB-4700-B575-A2DDB2C3F435}" dt="2025-01-28T17:56:08.785" v="1823" actId="1076"/>
        <pc:sldMkLst>
          <pc:docMk/>
          <pc:sldMk cId="740596400" sldId="1480"/>
        </pc:sldMkLst>
        <pc:spChg chg="mod">
          <ac:chgData name="Liyana Ralalage, Adiesha" userId="15fd5c93-10d6-4014-8103-1a4931e3c018" providerId="ADAL" clId="{225DAEE5-24AB-4700-B575-A2DDB2C3F435}" dt="2025-01-28T17:52:18.364" v="1793" actId="1076"/>
          <ac:spMkLst>
            <pc:docMk/>
            <pc:sldMk cId="740596400" sldId="1480"/>
            <ac:spMk id="2" creationId="{CEBECBEF-81EC-51ED-AEDD-33AFE53C6C2B}"/>
          </ac:spMkLst>
        </pc:spChg>
        <pc:spChg chg="mod">
          <ac:chgData name="Liyana Ralalage, Adiesha" userId="15fd5c93-10d6-4014-8103-1a4931e3c018" providerId="ADAL" clId="{225DAEE5-24AB-4700-B575-A2DDB2C3F435}" dt="2025-01-28T17:56:03.341" v="1822" actId="20577"/>
          <ac:spMkLst>
            <pc:docMk/>
            <pc:sldMk cId="740596400" sldId="1480"/>
            <ac:spMk id="3" creationId="{CFDF7C19-1D08-E512-683D-B56015FAF8AE}"/>
          </ac:spMkLst>
        </pc:spChg>
        <pc:picChg chg="add mod">
          <ac:chgData name="Liyana Ralalage, Adiesha" userId="15fd5c93-10d6-4014-8103-1a4931e3c018" providerId="ADAL" clId="{225DAEE5-24AB-4700-B575-A2DDB2C3F435}" dt="2025-01-28T17:56:08.785" v="1823" actId="1076"/>
          <ac:picMkLst>
            <pc:docMk/>
            <pc:sldMk cId="740596400" sldId="1480"/>
            <ac:picMk id="4" creationId="{B376F2E6-6DD1-B36A-2760-5C0C491EBCD6}"/>
          </ac:picMkLst>
        </pc:picChg>
      </pc:sldChg>
      <pc:sldChg chg="addSp modSp new mod">
        <pc:chgData name="Liyana Ralalage, Adiesha" userId="15fd5c93-10d6-4014-8103-1a4931e3c018" providerId="ADAL" clId="{225DAEE5-24AB-4700-B575-A2DDB2C3F435}" dt="2025-01-28T18:24:10.586" v="2247" actId="1076"/>
        <pc:sldMkLst>
          <pc:docMk/>
          <pc:sldMk cId="147930203" sldId="1481"/>
        </pc:sldMkLst>
        <pc:spChg chg="mod">
          <ac:chgData name="Liyana Ralalage, Adiesha" userId="15fd5c93-10d6-4014-8103-1a4931e3c018" providerId="ADAL" clId="{225DAEE5-24AB-4700-B575-A2DDB2C3F435}" dt="2025-01-28T17:56:44.290" v="1857" actId="20577"/>
          <ac:spMkLst>
            <pc:docMk/>
            <pc:sldMk cId="147930203" sldId="1481"/>
            <ac:spMk id="2" creationId="{52361F03-5A4D-01A8-47D6-AE14A681B21F}"/>
          </ac:spMkLst>
        </pc:spChg>
        <pc:spChg chg="mod">
          <ac:chgData name="Liyana Ralalage, Adiesha" userId="15fd5c93-10d6-4014-8103-1a4931e3c018" providerId="ADAL" clId="{225DAEE5-24AB-4700-B575-A2DDB2C3F435}" dt="2025-01-28T18:24:04.741" v="2246" actId="20577"/>
          <ac:spMkLst>
            <pc:docMk/>
            <pc:sldMk cId="147930203" sldId="1481"/>
            <ac:spMk id="3" creationId="{551573D2-18C8-662D-F64E-2EC6786530E3}"/>
          </ac:spMkLst>
        </pc:spChg>
        <pc:picChg chg="add mod">
          <ac:chgData name="Liyana Ralalage, Adiesha" userId="15fd5c93-10d6-4014-8103-1a4931e3c018" providerId="ADAL" clId="{225DAEE5-24AB-4700-B575-A2DDB2C3F435}" dt="2025-01-28T18:24:10.586" v="2247" actId="1076"/>
          <ac:picMkLst>
            <pc:docMk/>
            <pc:sldMk cId="147930203" sldId="1481"/>
            <ac:picMk id="3074" creationId="{044099F2-54EE-9A29-E5BF-EBF0B8091895}"/>
          </ac:picMkLst>
        </pc:picChg>
      </pc:sldChg>
      <pc:sldChg chg="addSp modSp add mod">
        <pc:chgData name="Liyana Ralalage, Adiesha" userId="15fd5c93-10d6-4014-8103-1a4931e3c018" providerId="ADAL" clId="{225DAEE5-24AB-4700-B575-A2DDB2C3F435}" dt="2025-01-28T18:30:22.551" v="2333" actId="403"/>
        <pc:sldMkLst>
          <pc:docMk/>
          <pc:sldMk cId="1773266086" sldId="1482"/>
        </pc:sldMkLst>
        <pc:spChg chg="mod">
          <ac:chgData name="Liyana Ralalage, Adiesha" userId="15fd5c93-10d6-4014-8103-1a4931e3c018" providerId="ADAL" clId="{225DAEE5-24AB-4700-B575-A2DDB2C3F435}" dt="2025-01-28T18:27:31.367" v="2252" actId="14100"/>
          <ac:spMkLst>
            <pc:docMk/>
            <pc:sldMk cId="1773266086" sldId="1482"/>
            <ac:spMk id="3" creationId="{551573D2-18C8-662D-F64E-2EC6786530E3}"/>
          </ac:spMkLst>
        </pc:spChg>
        <pc:spChg chg="add mod">
          <ac:chgData name="Liyana Ralalage, Adiesha" userId="15fd5c93-10d6-4014-8103-1a4931e3c018" providerId="ADAL" clId="{225DAEE5-24AB-4700-B575-A2DDB2C3F435}" dt="2025-01-28T18:30:22.551" v="2333" actId="403"/>
          <ac:spMkLst>
            <pc:docMk/>
            <pc:sldMk cId="1773266086" sldId="1482"/>
            <ac:spMk id="4" creationId="{A5A2AD70-6909-05F0-BEC6-8D8B6ACA5C48}"/>
          </ac:spMkLst>
        </pc:spChg>
        <pc:picChg chg="mod">
          <ac:chgData name="Liyana Ralalage, Adiesha" userId="15fd5c93-10d6-4014-8103-1a4931e3c018" providerId="ADAL" clId="{225DAEE5-24AB-4700-B575-A2DDB2C3F435}" dt="2025-01-28T18:27:33.281" v="2253" actId="1076"/>
          <ac:picMkLst>
            <pc:docMk/>
            <pc:sldMk cId="1773266086" sldId="1482"/>
            <ac:picMk id="3074" creationId="{044099F2-54EE-9A29-E5BF-EBF0B8091895}"/>
          </ac:picMkLst>
        </pc:picChg>
      </pc:sldChg>
      <pc:sldChg chg="new del">
        <pc:chgData name="Liyana Ralalage, Adiesha" userId="15fd5c93-10d6-4014-8103-1a4931e3c018" providerId="ADAL" clId="{225DAEE5-24AB-4700-B575-A2DDB2C3F435}" dt="2025-01-28T18:21:11.197" v="2175" actId="680"/>
        <pc:sldMkLst>
          <pc:docMk/>
          <pc:sldMk cId="2609624592" sldId="1482"/>
        </pc:sldMkLst>
      </pc:sldChg>
      <pc:sldChg chg="modSp new mod">
        <pc:chgData name="Liyana Ralalage, Adiesha" userId="15fd5c93-10d6-4014-8103-1a4931e3c018" providerId="ADAL" clId="{225DAEE5-24AB-4700-B575-A2DDB2C3F435}" dt="2025-01-28T18:49:28.946" v="2401" actId="207"/>
        <pc:sldMkLst>
          <pc:docMk/>
          <pc:sldMk cId="4030269392" sldId="1483"/>
        </pc:sldMkLst>
        <pc:spChg chg="mod">
          <ac:chgData name="Liyana Ralalage, Adiesha" userId="15fd5c93-10d6-4014-8103-1a4931e3c018" providerId="ADAL" clId="{225DAEE5-24AB-4700-B575-A2DDB2C3F435}" dt="2025-01-28T18:44:41.416" v="2350" actId="313"/>
          <ac:spMkLst>
            <pc:docMk/>
            <pc:sldMk cId="4030269392" sldId="1483"/>
            <ac:spMk id="2" creationId="{3899F74D-9098-6899-EF4F-8CCBF8250EDB}"/>
          </ac:spMkLst>
        </pc:spChg>
        <pc:spChg chg="mod">
          <ac:chgData name="Liyana Ralalage, Adiesha" userId="15fd5c93-10d6-4014-8103-1a4931e3c018" providerId="ADAL" clId="{225DAEE5-24AB-4700-B575-A2DDB2C3F435}" dt="2025-01-28T18:49:28.946" v="2401" actId="207"/>
          <ac:spMkLst>
            <pc:docMk/>
            <pc:sldMk cId="4030269392" sldId="1483"/>
            <ac:spMk id="3" creationId="{75B28F6A-5C8E-78DF-F8CC-EFB869A86860}"/>
          </ac:spMkLst>
        </pc:spChg>
      </pc:sldChg>
      <pc:sldChg chg="addSp modSp new mod">
        <pc:chgData name="Liyana Ralalage, Adiesha" userId="15fd5c93-10d6-4014-8103-1a4931e3c018" providerId="ADAL" clId="{225DAEE5-24AB-4700-B575-A2DDB2C3F435}" dt="2025-01-28T18:50:21.294" v="2461" actId="20577"/>
        <pc:sldMkLst>
          <pc:docMk/>
          <pc:sldMk cId="2587088910" sldId="1484"/>
        </pc:sldMkLst>
        <pc:spChg chg="mod">
          <ac:chgData name="Liyana Ralalage, Adiesha" userId="15fd5c93-10d6-4014-8103-1a4931e3c018" providerId="ADAL" clId="{225DAEE5-24AB-4700-B575-A2DDB2C3F435}" dt="2025-01-28T18:49:48.131" v="2419" actId="20577"/>
          <ac:spMkLst>
            <pc:docMk/>
            <pc:sldMk cId="2587088910" sldId="1484"/>
            <ac:spMk id="2" creationId="{95267709-D220-532D-5BDE-6C39CE721F93}"/>
          </ac:spMkLst>
        </pc:spChg>
        <pc:spChg chg="mod">
          <ac:chgData name="Liyana Ralalage, Adiesha" userId="15fd5c93-10d6-4014-8103-1a4931e3c018" providerId="ADAL" clId="{225DAEE5-24AB-4700-B575-A2DDB2C3F435}" dt="2025-01-28T18:50:21.294" v="2461" actId="20577"/>
          <ac:spMkLst>
            <pc:docMk/>
            <pc:sldMk cId="2587088910" sldId="1484"/>
            <ac:spMk id="3" creationId="{855FAD50-EB4B-5239-61D3-CDE65F8F2A31}"/>
          </ac:spMkLst>
        </pc:spChg>
        <pc:picChg chg="add mod">
          <ac:chgData name="Liyana Ralalage, Adiesha" userId="15fd5c93-10d6-4014-8103-1a4931e3c018" providerId="ADAL" clId="{225DAEE5-24AB-4700-B575-A2DDB2C3F435}" dt="2025-01-28T18:50:01.371" v="2446" actId="1076"/>
          <ac:picMkLst>
            <pc:docMk/>
            <pc:sldMk cId="2587088910" sldId="1484"/>
            <ac:picMk id="4" creationId="{6970CD01-0155-3A95-4882-9BB4CBAC31B0}"/>
          </ac:picMkLst>
        </pc:picChg>
      </pc:sldChg>
      <pc:sldChg chg="addSp delSp modSp add">
        <pc:chgData name="Liyana Ralalage, Adiesha" userId="15fd5c93-10d6-4014-8103-1a4931e3c018" providerId="ADAL" clId="{225DAEE5-24AB-4700-B575-A2DDB2C3F435}" dt="2025-01-28T18:50:47.756" v="2465" actId="1076"/>
        <pc:sldMkLst>
          <pc:docMk/>
          <pc:sldMk cId="3444884455" sldId="1485"/>
        </pc:sldMkLst>
        <pc:picChg chg="add mod">
          <ac:chgData name="Liyana Ralalage, Adiesha" userId="15fd5c93-10d6-4014-8103-1a4931e3c018" providerId="ADAL" clId="{225DAEE5-24AB-4700-B575-A2DDB2C3F435}" dt="2025-01-28T18:50:47.756" v="2465" actId="1076"/>
          <ac:picMkLst>
            <pc:docMk/>
            <pc:sldMk cId="3444884455" sldId="1485"/>
            <ac:picMk id="5122" creationId="{5A827EE4-E974-4AF2-C005-F8570E9A3EEE}"/>
          </ac:picMkLst>
        </pc:picChg>
      </pc:sldChg>
      <pc:sldChg chg="modSp new mod">
        <pc:chgData name="Liyana Ralalage, Adiesha" userId="15fd5c93-10d6-4014-8103-1a4931e3c018" providerId="ADAL" clId="{225DAEE5-24AB-4700-B575-A2DDB2C3F435}" dt="2025-01-28T19:00:24.430" v="2696" actId="20577"/>
        <pc:sldMkLst>
          <pc:docMk/>
          <pc:sldMk cId="364913068" sldId="1486"/>
        </pc:sldMkLst>
        <pc:spChg chg="mod">
          <ac:chgData name="Liyana Ralalage, Adiesha" userId="15fd5c93-10d6-4014-8103-1a4931e3c018" providerId="ADAL" clId="{225DAEE5-24AB-4700-B575-A2DDB2C3F435}" dt="2025-01-28T18:51:03.075" v="2488" actId="20577"/>
          <ac:spMkLst>
            <pc:docMk/>
            <pc:sldMk cId="364913068" sldId="1486"/>
            <ac:spMk id="2" creationId="{6E9A754C-89B4-0E86-C697-DC8928E6F279}"/>
          </ac:spMkLst>
        </pc:spChg>
        <pc:spChg chg="mod">
          <ac:chgData name="Liyana Ralalage, Adiesha" userId="15fd5c93-10d6-4014-8103-1a4931e3c018" providerId="ADAL" clId="{225DAEE5-24AB-4700-B575-A2DDB2C3F435}" dt="2025-01-28T19:00:24.430" v="2696" actId="20577"/>
          <ac:spMkLst>
            <pc:docMk/>
            <pc:sldMk cId="364913068" sldId="1486"/>
            <ac:spMk id="3" creationId="{05B5E002-5533-8B55-3E43-A74046A55893}"/>
          </ac:spMkLst>
        </pc:spChg>
      </pc:sldChg>
      <pc:sldChg chg="addSp delSp modSp new mod">
        <pc:chgData name="Liyana Ralalage, Adiesha" userId="15fd5c93-10d6-4014-8103-1a4931e3c018" providerId="ADAL" clId="{225DAEE5-24AB-4700-B575-A2DDB2C3F435}" dt="2025-01-28T19:17:14.635" v="2737" actId="1076"/>
        <pc:sldMkLst>
          <pc:docMk/>
          <pc:sldMk cId="1637477546" sldId="1487"/>
        </pc:sldMkLst>
        <pc:spChg chg="mod">
          <ac:chgData name="Liyana Ralalage, Adiesha" userId="15fd5c93-10d6-4014-8103-1a4931e3c018" providerId="ADAL" clId="{225DAEE5-24AB-4700-B575-A2DDB2C3F435}" dt="2025-01-28T19:17:14.635" v="2737" actId="1076"/>
          <ac:spMkLst>
            <pc:docMk/>
            <pc:sldMk cId="1637477546" sldId="1487"/>
            <ac:spMk id="2" creationId="{A9E7BB15-460E-9163-D049-775C09942A9D}"/>
          </ac:spMkLst>
        </pc:spChg>
        <pc:spChg chg="add mod">
          <ac:chgData name="Liyana Ralalage, Adiesha" userId="15fd5c93-10d6-4014-8103-1a4931e3c018" providerId="ADAL" clId="{225DAEE5-24AB-4700-B575-A2DDB2C3F435}" dt="2025-01-28T19:17:14.296" v="2736" actId="1076"/>
          <ac:spMkLst>
            <pc:docMk/>
            <pc:sldMk cId="1637477546" sldId="1487"/>
            <ac:spMk id="5" creationId="{3249BC39-DCEB-69B5-FCBE-3F59FDA942DA}"/>
          </ac:spMkLst>
        </pc:spChg>
        <pc:picChg chg="add mod">
          <ac:chgData name="Liyana Ralalage, Adiesha" userId="15fd5c93-10d6-4014-8103-1a4931e3c018" providerId="ADAL" clId="{225DAEE5-24AB-4700-B575-A2DDB2C3F435}" dt="2025-01-28T19:17:10.654" v="2735" actId="1076"/>
          <ac:picMkLst>
            <pc:docMk/>
            <pc:sldMk cId="1637477546" sldId="1487"/>
            <ac:picMk id="6146" creationId="{4B33B7F7-2212-15D5-3DD7-E0772BFF50F9}"/>
          </ac:picMkLst>
        </pc:picChg>
      </pc:sldChg>
      <pc:sldChg chg="addSp delSp modSp add mod">
        <pc:chgData name="Liyana Ralalage, Adiesha" userId="15fd5c93-10d6-4014-8103-1a4931e3c018" providerId="ADAL" clId="{225DAEE5-24AB-4700-B575-A2DDB2C3F435}" dt="2025-01-28T19:23:17.739" v="2775" actId="20577"/>
        <pc:sldMkLst>
          <pc:docMk/>
          <pc:sldMk cId="3570163424" sldId="1488"/>
        </pc:sldMkLst>
        <pc:spChg chg="mod">
          <ac:chgData name="Liyana Ralalage, Adiesha" userId="15fd5c93-10d6-4014-8103-1a4931e3c018" providerId="ADAL" clId="{225DAEE5-24AB-4700-B575-A2DDB2C3F435}" dt="2025-01-28T19:19:21.671" v="2752" actId="20577"/>
          <ac:spMkLst>
            <pc:docMk/>
            <pc:sldMk cId="3570163424" sldId="1488"/>
            <ac:spMk id="2" creationId="{A9E7BB15-460E-9163-D049-775C09942A9D}"/>
          </ac:spMkLst>
        </pc:spChg>
        <pc:spChg chg="mod">
          <ac:chgData name="Liyana Ralalage, Adiesha" userId="15fd5c93-10d6-4014-8103-1a4931e3c018" providerId="ADAL" clId="{225DAEE5-24AB-4700-B575-A2DDB2C3F435}" dt="2025-01-28T19:23:17.739" v="2775" actId="20577"/>
          <ac:spMkLst>
            <pc:docMk/>
            <pc:sldMk cId="3570163424" sldId="1488"/>
            <ac:spMk id="5" creationId="{3249BC39-DCEB-69B5-FCBE-3F59FDA942DA}"/>
          </ac:spMkLst>
        </pc:spChg>
        <pc:picChg chg="add mod">
          <ac:chgData name="Liyana Ralalage, Adiesha" userId="15fd5c93-10d6-4014-8103-1a4931e3c018" providerId="ADAL" clId="{225DAEE5-24AB-4700-B575-A2DDB2C3F435}" dt="2025-01-28T19:19:17.143" v="2741" actId="1076"/>
          <ac:picMkLst>
            <pc:docMk/>
            <pc:sldMk cId="3570163424" sldId="1488"/>
            <ac:picMk id="7170" creationId="{81247171-9EC9-90CE-BEDB-E61E8006E077}"/>
          </ac:picMkLst>
        </pc:picChg>
      </pc:sldChg>
      <pc:sldChg chg="addSp delSp modSp new mod">
        <pc:chgData name="Liyana Ralalage, Adiesha" userId="15fd5c93-10d6-4014-8103-1a4931e3c018" providerId="ADAL" clId="{225DAEE5-24AB-4700-B575-A2DDB2C3F435}" dt="2025-01-28T19:36:26.617" v="2895" actId="1076"/>
        <pc:sldMkLst>
          <pc:docMk/>
          <pc:sldMk cId="1052619138" sldId="1489"/>
        </pc:sldMkLst>
        <pc:spChg chg="mod">
          <ac:chgData name="Liyana Ralalage, Adiesha" userId="15fd5c93-10d6-4014-8103-1a4931e3c018" providerId="ADAL" clId="{225DAEE5-24AB-4700-B575-A2DDB2C3F435}" dt="2025-01-28T19:23:47.156" v="2810" actId="20577"/>
          <ac:spMkLst>
            <pc:docMk/>
            <pc:sldMk cId="1052619138" sldId="1489"/>
            <ac:spMk id="2" creationId="{2B07CD4A-67A9-979E-6014-9AA8CB746050}"/>
          </ac:spMkLst>
        </pc:spChg>
        <pc:spChg chg="add del mod">
          <ac:chgData name="Liyana Ralalage, Adiesha" userId="15fd5c93-10d6-4014-8103-1a4931e3c018" providerId="ADAL" clId="{225DAEE5-24AB-4700-B575-A2DDB2C3F435}" dt="2025-01-28T19:35:29.095" v="2886" actId="14100"/>
          <ac:spMkLst>
            <pc:docMk/>
            <pc:sldMk cId="1052619138" sldId="1489"/>
            <ac:spMk id="3" creationId="{04CD1EB6-8A7C-513F-73E2-75D86F70DACF}"/>
          </ac:spMkLst>
        </pc:spChg>
        <pc:spChg chg="add mod">
          <ac:chgData name="Liyana Ralalage, Adiesha" userId="15fd5c93-10d6-4014-8103-1a4931e3c018" providerId="ADAL" clId="{225DAEE5-24AB-4700-B575-A2DDB2C3F435}" dt="2025-01-28T19:36:26.617" v="2895" actId="1076"/>
          <ac:spMkLst>
            <pc:docMk/>
            <pc:sldMk cId="1052619138" sldId="1489"/>
            <ac:spMk id="6" creationId="{56570A99-7B4C-F949-3EE5-BB15F7F81812}"/>
          </ac:spMkLst>
        </pc:spChg>
        <pc:picChg chg="add mod">
          <ac:chgData name="Liyana Ralalage, Adiesha" userId="15fd5c93-10d6-4014-8103-1a4931e3c018" providerId="ADAL" clId="{225DAEE5-24AB-4700-B575-A2DDB2C3F435}" dt="2025-01-28T19:35:30.837" v="2888" actId="1076"/>
          <ac:picMkLst>
            <pc:docMk/>
            <pc:sldMk cId="1052619138" sldId="1489"/>
            <ac:picMk id="8196" creationId="{1ADC747E-1831-DD62-7E23-9722AA2ACD54}"/>
          </ac:picMkLst>
        </pc:picChg>
      </pc:sldChg>
      <pc:sldChg chg="addSp modSp new mod modAnim">
        <pc:chgData name="Liyana Ralalage, Adiesha" userId="15fd5c93-10d6-4014-8103-1a4931e3c018" providerId="ADAL" clId="{225DAEE5-24AB-4700-B575-A2DDB2C3F435}" dt="2025-01-28T19:45:06.155" v="3115"/>
        <pc:sldMkLst>
          <pc:docMk/>
          <pc:sldMk cId="3767896997" sldId="1490"/>
        </pc:sldMkLst>
        <pc:spChg chg="mod">
          <ac:chgData name="Liyana Ralalage, Adiesha" userId="15fd5c93-10d6-4014-8103-1a4931e3c018" providerId="ADAL" clId="{225DAEE5-24AB-4700-B575-A2DDB2C3F435}" dt="2025-01-28T19:38:24.811" v="2899"/>
          <ac:spMkLst>
            <pc:docMk/>
            <pc:sldMk cId="3767896997" sldId="1490"/>
            <ac:spMk id="2" creationId="{D8287027-5743-B65C-EB54-F53D13A5843E}"/>
          </ac:spMkLst>
        </pc:spChg>
        <pc:spChg chg="mod">
          <ac:chgData name="Liyana Ralalage, Adiesha" userId="15fd5c93-10d6-4014-8103-1a4931e3c018" providerId="ADAL" clId="{225DAEE5-24AB-4700-B575-A2DDB2C3F435}" dt="2025-01-28T19:40:50.870" v="2979" actId="14100"/>
          <ac:spMkLst>
            <pc:docMk/>
            <pc:sldMk cId="3767896997" sldId="1490"/>
            <ac:spMk id="3" creationId="{1A65283A-7098-BA9F-5156-48E51E25B549}"/>
          </ac:spMkLst>
        </pc:spChg>
        <pc:spChg chg="add mod">
          <ac:chgData name="Liyana Ralalage, Adiesha" userId="15fd5c93-10d6-4014-8103-1a4931e3c018" providerId="ADAL" clId="{225DAEE5-24AB-4700-B575-A2DDB2C3F435}" dt="2025-01-28T19:40:57.909" v="2983" actId="1076"/>
          <ac:spMkLst>
            <pc:docMk/>
            <pc:sldMk cId="3767896997" sldId="1490"/>
            <ac:spMk id="5" creationId="{0270C8CA-591F-79E3-E362-04856AF474C6}"/>
          </ac:spMkLst>
        </pc:spChg>
        <pc:spChg chg="add mod">
          <ac:chgData name="Liyana Ralalage, Adiesha" userId="15fd5c93-10d6-4014-8103-1a4931e3c018" providerId="ADAL" clId="{225DAEE5-24AB-4700-B575-A2DDB2C3F435}" dt="2025-01-28T19:45:03.026" v="3114" actId="113"/>
          <ac:spMkLst>
            <pc:docMk/>
            <pc:sldMk cId="3767896997" sldId="1490"/>
            <ac:spMk id="11" creationId="{A99AB740-9F7E-E732-284E-7E3D9C868324}"/>
          </ac:spMkLst>
        </pc:spChg>
        <pc:spChg chg="add mod">
          <ac:chgData name="Liyana Ralalage, Adiesha" userId="15fd5c93-10d6-4014-8103-1a4931e3c018" providerId="ADAL" clId="{225DAEE5-24AB-4700-B575-A2DDB2C3F435}" dt="2025-01-28T19:44:57.680" v="3112" actId="403"/>
          <ac:spMkLst>
            <pc:docMk/>
            <pc:sldMk cId="3767896997" sldId="1490"/>
            <ac:spMk id="12" creationId="{2FFBCFF1-D73B-C91C-C868-75C69C2EC759}"/>
          </ac:spMkLst>
        </pc:spChg>
        <pc:picChg chg="add mod">
          <ac:chgData name="Liyana Ralalage, Adiesha" userId="15fd5c93-10d6-4014-8103-1a4931e3c018" providerId="ADAL" clId="{225DAEE5-24AB-4700-B575-A2DDB2C3F435}" dt="2025-01-28T19:43:48.251" v="3014" actId="1076"/>
          <ac:picMkLst>
            <pc:docMk/>
            <pc:sldMk cId="3767896997" sldId="1490"/>
            <ac:picMk id="9218" creationId="{01F7C3C1-8FF1-2863-3713-C1E8F63E2757}"/>
          </ac:picMkLst>
        </pc:picChg>
        <pc:cxnChg chg="add mod">
          <ac:chgData name="Liyana Ralalage, Adiesha" userId="15fd5c93-10d6-4014-8103-1a4931e3c018" providerId="ADAL" clId="{225DAEE5-24AB-4700-B575-A2DDB2C3F435}" dt="2025-01-28T19:43:50.771" v="3018" actId="1035"/>
          <ac:cxnSpMkLst>
            <pc:docMk/>
            <pc:sldMk cId="3767896997" sldId="1490"/>
            <ac:cxnSpMk id="7" creationId="{9E981043-8D1D-0E04-73C6-3917B2064CB3}"/>
          </ac:cxnSpMkLst>
        </pc:cxnChg>
      </pc:sldChg>
      <pc:sldChg chg="modSp add">
        <pc:chgData name="Liyana Ralalage, Adiesha" userId="15fd5c93-10d6-4014-8103-1a4931e3c018" providerId="ADAL" clId="{225DAEE5-24AB-4700-B575-A2DDB2C3F435}" dt="2025-01-28T19:47:04.368" v="3228" actId="20577"/>
        <pc:sldMkLst>
          <pc:docMk/>
          <pc:sldMk cId="2697522837" sldId="1491"/>
        </pc:sldMkLst>
        <pc:spChg chg="mod">
          <ac:chgData name="Liyana Ralalage, Adiesha" userId="15fd5c93-10d6-4014-8103-1a4931e3c018" providerId="ADAL" clId="{225DAEE5-24AB-4700-B575-A2DDB2C3F435}" dt="2025-01-28T19:47:04.368" v="3228" actId="20577"/>
          <ac:spMkLst>
            <pc:docMk/>
            <pc:sldMk cId="2697522837" sldId="1491"/>
            <ac:spMk id="11" creationId="{A99AB740-9F7E-E732-284E-7E3D9C868324}"/>
          </ac:spMkLst>
        </pc:spChg>
      </pc:sldChg>
      <pc:sldChg chg="modSp new mod">
        <pc:chgData name="Liyana Ralalage, Adiesha" userId="15fd5c93-10d6-4014-8103-1a4931e3c018" providerId="ADAL" clId="{225DAEE5-24AB-4700-B575-A2DDB2C3F435}" dt="2025-01-28T20:04:21.307" v="3833" actId="207"/>
        <pc:sldMkLst>
          <pc:docMk/>
          <pc:sldMk cId="2076108989" sldId="1492"/>
        </pc:sldMkLst>
        <pc:spChg chg="mod">
          <ac:chgData name="Liyana Ralalage, Adiesha" userId="15fd5c93-10d6-4014-8103-1a4931e3c018" providerId="ADAL" clId="{225DAEE5-24AB-4700-B575-A2DDB2C3F435}" dt="2025-01-28T19:57:17.046" v="3266" actId="14100"/>
          <ac:spMkLst>
            <pc:docMk/>
            <pc:sldMk cId="2076108989" sldId="1492"/>
            <ac:spMk id="2" creationId="{9122B42F-8AF2-2AF6-603C-0D5838FB9C5D}"/>
          </ac:spMkLst>
        </pc:spChg>
        <pc:spChg chg="mod">
          <ac:chgData name="Liyana Ralalage, Adiesha" userId="15fd5c93-10d6-4014-8103-1a4931e3c018" providerId="ADAL" clId="{225DAEE5-24AB-4700-B575-A2DDB2C3F435}" dt="2025-01-28T20:04:21.307" v="3833" actId="207"/>
          <ac:spMkLst>
            <pc:docMk/>
            <pc:sldMk cId="2076108989" sldId="1492"/>
            <ac:spMk id="3" creationId="{3214F394-C378-505B-5D3B-D28DEEB150CB}"/>
          </ac:spMkLst>
        </pc:spChg>
      </pc:sldChg>
      <pc:sldChg chg="modSp add mod">
        <pc:chgData name="Liyana Ralalage, Adiesha" userId="15fd5c93-10d6-4014-8103-1a4931e3c018" providerId="ADAL" clId="{225DAEE5-24AB-4700-B575-A2DDB2C3F435}" dt="2025-01-28T20:12:13.304" v="4272" actId="21"/>
        <pc:sldMkLst>
          <pc:docMk/>
          <pc:sldMk cId="2168881814" sldId="1493"/>
        </pc:sldMkLst>
        <pc:spChg chg="mod">
          <ac:chgData name="Liyana Ralalage, Adiesha" userId="15fd5c93-10d6-4014-8103-1a4931e3c018" providerId="ADAL" clId="{225DAEE5-24AB-4700-B575-A2DDB2C3F435}" dt="2025-01-28T20:09:09.183" v="3923" actId="20577"/>
          <ac:spMkLst>
            <pc:docMk/>
            <pc:sldMk cId="2168881814" sldId="1493"/>
            <ac:spMk id="2" creationId="{9122B42F-8AF2-2AF6-603C-0D5838FB9C5D}"/>
          </ac:spMkLst>
        </pc:spChg>
        <pc:spChg chg="mod">
          <ac:chgData name="Liyana Ralalage, Adiesha" userId="15fd5c93-10d6-4014-8103-1a4931e3c018" providerId="ADAL" clId="{225DAEE5-24AB-4700-B575-A2DDB2C3F435}" dt="2025-01-28T20:12:13.304" v="4272" actId="21"/>
          <ac:spMkLst>
            <pc:docMk/>
            <pc:sldMk cId="2168881814" sldId="1493"/>
            <ac:spMk id="3" creationId="{3214F394-C378-505B-5D3B-D28DEEB150CB}"/>
          </ac:spMkLst>
        </pc:spChg>
      </pc:sldChg>
      <pc:sldChg chg="modSp add mod">
        <pc:chgData name="Liyana Ralalage, Adiesha" userId="15fd5c93-10d6-4014-8103-1a4931e3c018" providerId="ADAL" clId="{225DAEE5-24AB-4700-B575-A2DDB2C3F435}" dt="2025-01-28T20:14:07.378" v="4339" actId="6549"/>
        <pc:sldMkLst>
          <pc:docMk/>
          <pc:sldMk cId="2890452527" sldId="1494"/>
        </pc:sldMkLst>
        <pc:spChg chg="mod">
          <ac:chgData name="Liyana Ralalage, Adiesha" userId="15fd5c93-10d6-4014-8103-1a4931e3c018" providerId="ADAL" clId="{225DAEE5-24AB-4700-B575-A2DDB2C3F435}" dt="2025-01-28T20:14:07.378" v="4339" actId="6549"/>
          <ac:spMkLst>
            <pc:docMk/>
            <pc:sldMk cId="2890452527" sldId="1494"/>
            <ac:spMk id="3" creationId="{3214F394-C378-505B-5D3B-D28DEEB150CB}"/>
          </ac:spMkLst>
        </pc:spChg>
      </pc:sldChg>
      <pc:sldChg chg="modSp add mod">
        <pc:chgData name="Liyana Ralalage, Adiesha" userId="15fd5c93-10d6-4014-8103-1a4931e3c018" providerId="ADAL" clId="{225DAEE5-24AB-4700-B575-A2DDB2C3F435}" dt="2025-01-28T20:18:13.894" v="4779" actId="20577"/>
        <pc:sldMkLst>
          <pc:docMk/>
          <pc:sldMk cId="3260206552" sldId="1495"/>
        </pc:sldMkLst>
        <pc:spChg chg="mod">
          <ac:chgData name="Liyana Ralalage, Adiesha" userId="15fd5c93-10d6-4014-8103-1a4931e3c018" providerId="ADAL" clId="{225DAEE5-24AB-4700-B575-A2DDB2C3F435}" dt="2025-01-28T20:18:13.894" v="4779" actId="20577"/>
          <ac:spMkLst>
            <pc:docMk/>
            <pc:sldMk cId="3260206552" sldId="1495"/>
            <ac:spMk id="3" creationId="{3214F394-C378-505B-5D3B-D28DEEB150CB}"/>
          </ac:spMkLst>
        </pc:spChg>
      </pc:sldChg>
      <pc:sldChg chg="modSp add mod">
        <pc:chgData name="Liyana Ralalage, Adiesha" userId="15fd5c93-10d6-4014-8103-1a4931e3c018" providerId="ADAL" clId="{225DAEE5-24AB-4700-B575-A2DDB2C3F435}" dt="2025-01-28T20:20:34.381" v="5070" actId="20577"/>
        <pc:sldMkLst>
          <pc:docMk/>
          <pc:sldMk cId="3166937332" sldId="1496"/>
        </pc:sldMkLst>
        <pc:spChg chg="mod">
          <ac:chgData name="Liyana Ralalage, Adiesha" userId="15fd5c93-10d6-4014-8103-1a4931e3c018" providerId="ADAL" clId="{225DAEE5-24AB-4700-B575-A2DDB2C3F435}" dt="2025-01-28T20:20:34.381" v="5070" actId="20577"/>
          <ac:spMkLst>
            <pc:docMk/>
            <pc:sldMk cId="3166937332" sldId="1496"/>
            <ac:spMk id="3" creationId="{3214F394-C378-505B-5D3B-D28DEEB150CB}"/>
          </ac:spMkLst>
        </pc:spChg>
      </pc:sldChg>
      <pc:sldChg chg="addSp delSp modSp add mod ord delAnim">
        <pc:chgData name="Liyana Ralalage, Adiesha" userId="15fd5c93-10d6-4014-8103-1a4931e3c018" providerId="ADAL" clId="{225DAEE5-24AB-4700-B575-A2DDB2C3F435}" dt="2025-01-28T20:47:51.492" v="5127" actId="1076"/>
        <pc:sldMkLst>
          <pc:docMk/>
          <pc:sldMk cId="697134976" sldId="1497"/>
        </pc:sldMkLst>
        <pc:spChg chg="mod">
          <ac:chgData name="Liyana Ralalage, Adiesha" userId="15fd5c93-10d6-4014-8103-1a4931e3c018" providerId="ADAL" clId="{225DAEE5-24AB-4700-B575-A2DDB2C3F435}" dt="2025-01-28T20:47:51.492" v="5127" actId="1076"/>
          <ac:spMkLst>
            <pc:docMk/>
            <pc:sldMk cId="697134976" sldId="1497"/>
            <ac:spMk id="3" creationId="{1A65283A-7098-BA9F-5156-48E51E25B549}"/>
          </ac:spMkLst>
        </pc:spChg>
        <pc:graphicFrameChg chg="add mod modGraphic">
          <ac:chgData name="Liyana Ralalage, Adiesha" userId="15fd5c93-10d6-4014-8103-1a4931e3c018" providerId="ADAL" clId="{225DAEE5-24AB-4700-B575-A2DDB2C3F435}" dt="2025-01-28T20:47:39.502" v="5126" actId="14100"/>
          <ac:graphicFrameMkLst>
            <pc:docMk/>
            <pc:sldMk cId="697134976" sldId="1497"/>
            <ac:graphicFrameMk id="4" creationId="{2C3543A3-E1E4-5DC0-CBA9-4BAFE9125419}"/>
          </ac:graphicFrameMkLst>
        </pc:graphicFrameChg>
      </pc:sldChg>
      <pc:sldChg chg="addSp delSp modSp add mod">
        <pc:chgData name="Liyana Ralalage, Adiesha" userId="15fd5c93-10d6-4014-8103-1a4931e3c018" providerId="ADAL" clId="{225DAEE5-24AB-4700-B575-A2DDB2C3F435}" dt="2025-01-28T20:54:04.217" v="5149" actId="122"/>
        <pc:sldMkLst>
          <pc:docMk/>
          <pc:sldMk cId="1102021084" sldId="1498"/>
        </pc:sldMkLst>
        <pc:graphicFrameChg chg="add mod modGraphic">
          <ac:chgData name="Liyana Ralalage, Adiesha" userId="15fd5c93-10d6-4014-8103-1a4931e3c018" providerId="ADAL" clId="{225DAEE5-24AB-4700-B575-A2DDB2C3F435}" dt="2025-01-28T20:54:04.217" v="5149" actId="122"/>
          <ac:graphicFrameMkLst>
            <pc:docMk/>
            <pc:sldMk cId="1102021084" sldId="1498"/>
            <ac:graphicFrameMk id="6" creationId="{75136692-B9AE-2901-549B-645B5ADB276E}"/>
          </ac:graphicFrameMkLst>
        </pc:graphicFrameChg>
      </pc:sldChg>
      <pc:sldChg chg="addSp delSp modSp add mod">
        <pc:chgData name="Liyana Ralalage, Adiesha" userId="15fd5c93-10d6-4014-8103-1a4931e3c018" providerId="ADAL" clId="{225DAEE5-24AB-4700-B575-A2DDB2C3F435}" dt="2025-01-28T21:35:52.305" v="5152" actId="14100"/>
        <pc:sldMkLst>
          <pc:docMk/>
          <pc:sldMk cId="968030860" sldId="1499"/>
        </pc:sldMkLst>
        <pc:spChg chg="mod">
          <ac:chgData name="Liyana Ralalage, Adiesha" userId="15fd5c93-10d6-4014-8103-1a4931e3c018" providerId="ADAL" clId="{225DAEE5-24AB-4700-B575-A2DDB2C3F435}" dt="2025-01-28T20:51:55.287" v="5133" actId="20577"/>
          <ac:spMkLst>
            <pc:docMk/>
            <pc:sldMk cId="968030860" sldId="1499"/>
            <ac:spMk id="3" creationId="{1A65283A-7098-BA9F-5156-48E51E25B549}"/>
          </ac:spMkLst>
        </pc:spChg>
        <pc:graphicFrameChg chg="add mod modGraphic">
          <ac:chgData name="Liyana Ralalage, Adiesha" userId="15fd5c93-10d6-4014-8103-1a4931e3c018" providerId="ADAL" clId="{225DAEE5-24AB-4700-B575-A2DDB2C3F435}" dt="2025-01-28T21:35:52.305" v="5152" actId="14100"/>
          <ac:graphicFrameMkLst>
            <pc:docMk/>
            <pc:sldMk cId="968030860" sldId="1499"/>
            <ac:graphicFrameMk id="8" creationId="{62852516-5BB6-8673-129B-A18BCEC1CAC3}"/>
          </ac:graphicFrameMkLst>
        </pc:graphicFrameChg>
      </pc:sldChg>
      <pc:sldChg chg="addSp delSp modSp new mod">
        <pc:chgData name="Liyana Ralalage, Adiesha" userId="15fd5c93-10d6-4014-8103-1a4931e3c018" providerId="ADAL" clId="{225DAEE5-24AB-4700-B575-A2DDB2C3F435}" dt="2025-01-30T00:49:34.317" v="5521" actId="1076"/>
        <pc:sldMkLst>
          <pc:docMk/>
          <pc:sldMk cId="4054834757" sldId="1500"/>
        </pc:sldMkLst>
        <pc:spChg chg="mod">
          <ac:chgData name="Liyana Ralalage, Adiesha" userId="15fd5c93-10d6-4014-8103-1a4931e3c018" providerId="ADAL" clId="{225DAEE5-24AB-4700-B575-A2DDB2C3F435}" dt="2025-01-29T20:22:15.221" v="5184" actId="20577"/>
          <ac:spMkLst>
            <pc:docMk/>
            <pc:sldMk cId="4054834757" sldId="1500"/>
            <ac:spMk id="2" creationId="{1020F917-423B-1E84-6BED-983172D26F87}"/>
          </ac:spMkLst>
        </pc:spChg>
        <pc:spChg chg="add mod">
          <ac:chgData name="Liyana Ralalage, Adiesha" userId="15fd5c93-10d6-4014-8103-1a4931e3c018" providerId="ADAL" clId="{225DAEE5-24AB-4700-B575-A2DDB2C3F435}" dt="2025-01-29T20:25:44.634" v="5196" actId="1076"/>
          <ac:spMkLst>
            <pc:docMk/>
            <pc:sldMk cId="4054834757" sldId="1500"/>
            <ac:spMk id="4" creationId="{C98DDBD7-4303-BB1D-B4BF-E698AFA52C2B}"/>
          </ac:spMkLst>
        </pc:spChg>
        <pc:spChg chg="add mod">
          <ac:chgData name="Liyana Ralalage, Adiesha" userId="15fd5c93-10d6-4014-8103-1a4931e3c018" providerId="ADAL" clId="{225DAEE5-24AB-4700-B575-A2DDB2C3F435}" dt="2025-01-29T20:26:30.532" v="5221" actId="20577"/>
          <ac:spMkLst>
            <pc:docMk/>
            <pc:sldMk cId="4054834757" sldId="1500"/>
            <ac:spMk id="7" creationId="{1034BEE9-CF47-D1F1-DE8D-726A8FAEF5E5}"/>
          </ac:spMkLst>
        </pc:spChg>
        <pc:spChg chg="add mod">
          <ac:chgData name="Liyana Ralalage, Adiesha" userId="15fd5c93-10d6-4014-8103-1a4931e3c018" providerId="ADAL" clId="{225DAEE5-24AB-4700-B575-A2DDB2C3F435}" dt="2025-01-29T20:27:41.592" v="5248" actId="20577"/>
          <ac:spMkLst>
            <pc:docMk/>
            <pc:sldMk cId="4054834757" sldId="1500"/>
            <ac:spMk id="8" creationId="{BB6C1AD7-E336-EBA7-FB82-5469515570ED}"/>
          </ac:spMkLst>
        </pc:spChg>
        <pc:spChg chg="add mod">
          <ac:chgData name="Liyana Ralalage, Adiesha" userId="15fd5c93-10d6-4014-8103-1a4931e3c018" providerId="ADAL" clId="{225DAEE5-24AB-4700-B575-A2DDB2C3F435}" dt="2025-01-29T20:29:15.432" v="5346" actId="20577"/>
          <ac:spMkLst>
            <pc:docMk/>
            <pc:sldMk cId="4054834757" sldId="1500"/>
            <ac:spMk id="10" creationId="{9184D9FD-ACB1-A61F-784C-361A0B599996}"/>
          </ac:spMkLst>
        </pc:spChg>
        <pc:graphicFrameChg chg="add mod">
          <ac:chgData name="Liyana Ralalage, Adiesha" userId="15fd5c93-10d6-4014-8103-1a4931e3c018" providerId="ADAL" clId="{225DAEE5-24AB-4700-B575-A2DDB2C3F435}" dt="2025-01-29T20:25:39.677" v="5195" actId="1076"/>
          <ac:graphicFrameMkLst>
            <pc:docMk/>
            <pc:sldMk cId="4054834757" sldId="1500"/>
            <ac:graphicFrameMk id="5" creationId="{366B56B9-8453-D176-B508-7A0F4B49C62C}"/>
          </ac:graphicFrameMkLst>
        </pc:graphicFrameChg>
        <pc:graphicFrameChg chg="add mod modGraphic">
          <ac:chgData name="Liyana Ralalage, Adiesha" userId="15fd5c93-10d6-4014-8103-1a4931e3c018" providerId="ADAL" clId="{225DAEE5-24AB-4700-B575-A2DDB2C3F435}" dt="2025-01-29T20:25:37.032" v="5194" actId="1076"/>
          <ac:graphicFrameMkLst>
            <pc:docMk/>
            <pc:sldMk cId="4054834757" sldId="1500"/>
            <ac:graphicFrameMk id="6" creationId="{660938DE-4ED2-D2EB-6547-1E9C64693643}"/>
          </ac:graphicFrameMkLst>
        </pc:graphicFrameChg>
        <pc:picChg chg="add mod">
          <ac:chgData name="Liyana Ralalage, Adiesha" userId="15fd5c93-10d6-4014-8103-1a4931e3c018" providerId="ADAL" clId="{225DAEE5-24AB-4700-B575-A2DDB2C3F435}" dt="2025-01-30T00:49:34.317" v="5521" actId="1076"/>
          <ac:picMkLst>
            <pc:docMk/>
            <pc:sldMk cId="4054834757" sldId="1500"/>
            <ac:picMk id="1026" creationId="{250A2B6A-C20F-7FA3-04DE-7E41D67F48EF}"/>
          </ac:picMkLst>
        </pc:picChg>
      </pc:sldChg>
      <pc:sldChg chg="new del">
        <pc:chgData name="Liyana Ralalage, Adiesha" userId="15fd5c93-10d6-4014-8103-1a4931e3c018" providerId="ADAL" clId="{225DAEE5-24AB-4700-B575-A2DDB2C3F435}" dt="2025-01-29T20:31:42.808" v="5519" actId="47"/>
        <pc:sldMkLst>
          <pc:docMk/>
          <pc:sldMk cId="3501658730" sldId="1501"/>
        </pc:sldMkLst>
      </pc:sldChg>
      <pc:sldChg chg="addSp delSp modSp new mod">
        <pc:chgData name="Liyana Ralalage, Adiesha" userId="15fd5c93-10d6-4014-8103-1a4931e3c018" providerId="ADAL" clId="{225DAEE5-24AB-4700-B575-A2DDB2C3F435}" dt="2025-01-29T20:31:37.787" v="5518" actId="20577"/>
        <pc:sldMkLst>
          <pc:docMk/>
          <pc:sldMk cId="1376741082" sldId="1502"/>
        </pc:sldMkLst>
        <pc:spChg chg="mod">
          <ac:chgData name="Liyana Ralalage, Adiesha" userId="15fd5c93-10d6-4014-8103-1a4931e3c018" providerId="ADAL" clId="{225DAEE5-24AB-4700-B575-A2DDB2C3F435}" dt="2025-01-29T20:29:36.698" v="5349"/>
          <ac:spMkLst>
            <pc:docMk/>
            <pc:sldMk cId="1376741082" sldId="1502"/>
            <ac:spMk id="2" creationId="{7BB0539F-454B-98E7-3380-666EAFAD86B2}"/>
          </ac:spMkLst>
        </pc:spChg>
        <pc:spChg chg="add mod">
          <ac:chgData name="Liyana Ralalage, Adiesha" userId="15fd5c93-10d6-4014-8103-1a4931e3c018" providerId="ADAL" clId="{225DAEE5-24AB-4700-B575-A2DDB2C3F435}" dt="2025-01-29T20:31:37.787" v="5518" actId="20577"/>
          <ac:spMkLst>
            <pc:docMk/>
            <pc:sldMk cId="1376741082" sldId="1502"/>
            <ac:spMk id="6" creationId="{77CBD532-72EB-AC1C-FFB8-FE66E133314A}"/>
          </ac:spMkLst>
        </pc:spChg>
        <pc:picChg chg="add mod">
          <ac:chgData name="Liyana Ralalage, Adiesha" userId="15fd5c93-10d6-4014-8103-1a4931e3c018" providerId="ADAL" clId="{225DAEE5-24AB-4700-B575-A2DDB2C3F435}" dt="2025-01-29T20:30:03.551" v="5353" actId="1076"/>
          <ac:picMkLst>
            <pc:docMk/>
            <pc:sldMk cId="1376741082" sldId="1502"/>
            <ac:picMk id="5" creationId="{8E0C2D6C-95F3-803A-5862-36C3880EB500}"/>
          </ac:picMkLst>
        </pc:picChg>
      </pc:sldChg>
      <pc:sldChg chg="addSp delSp modSp new mod">
        <pc:chgData name="Liyana Ralalage, Adiesha" userId="15fd5c93-10d6-4014-8103-1a4931e3c018" providerId="ADAL" clId="{225DAEE5-24AB-4700-B575-A2DDB2C3F435}" dt="2025-01-30T19:02:45.688" v="5530" actId="1076"/>
        <pc:sldMkLst>
          <pc:docMk/>
          <pc:sldMk cId="3176509259" sldId="1503"/>
        </pc:sldMkLst>
        <pc:picChg chg="add mod">
          <ac:chgData name="Liyana Ralalage, Adiesha" userId="15fd5c93-10d6-4014-8103-1a4931e3c018" providerId="ADAL" clId="{225DAEE5-24AB-4700-B575-A2DDB2C3F435}" dt="2025-01-30T19:02:45.688" v="5530" actId="1076"/>
          <ac:picMkLst>
            <pc:docMk/>
            <pc:sldMk cId="3176509259" sldId="1503"/>
            <ac:picMk id="5" creationId="{3F1FD702-46F0-9A94-055B-BBD8A79705F4}"/>
          </ac:picMkLst>
        </pc:picChg>
      </pc:sldChg>
      <pc:sldMasterChg chg="del delSldLayout">
        <pc:chgData name="Liyana Ralalage, Adiesha" userId="15fd5c93-10d6-4014-8103-1a4931e3c018" providerId="ADAL" clId="{225DAEE5-24AB-4700-B575-A2DDB2C3F435}" dt="2025-01-25T00:43:25.788" v="42" actId="47"/>
        <pc:sldMasterMkLst>
          <pc:docMk/>
          <pc:sldMasterMk cId="2755014136" sldId="2147483723"/>
        </pc:sldMasterMkLst>
        <pc:sldLayoutChg chg="del">
          <pc:chgData name="Liyana Ralalage, Adiesha" userId="15fd5c93-10d6-4014-8103-1a4931e3c018" providerId="ADAL" clId="{225DAEE5-24AB-4700-B575-A2DDB2C3F435}" dt="2025-01-25T00:43:25.788" v="42" actId="47"/>
          <pc:sldLayoutMkLst>
            <pc:docMk/>
            <pc:sldMasterMk cId="2755014136" sldId="2147483723"/>
            <pc:sldLayoutMk cId="2388761641" sldId="2147483724"/>
          </pc:sldLayoutMkLst>
        </pc:sldLayoutChg>
        <pc:sldLayoutChg chg="del">
          <pc:chgData name="Liyana Ralalage, Adiesha" userId="15fd5c93-10d6-4014-8103-1a4931e3c018" providerId="ADAL" clId="{225DAEE5-24AB-4700-B575-A2DDB2C3F435}" dt="2025-01-25T00:43:25.788" v="42" actId="47"/>
          <pc:sldLayoutMkLst>
            <pc:docMk/>
            <pc:sldMasterMk cId="2755014136" sldId="2147483723"/>
            <pc:sldLayoutMk cId="3495277066" sldId="2147483725"/>
          </pc:sldLayoutMkLst>
        </pc:sldLayoutChg>
        <pc:sldLayoutChg chg="del">
          <pc:chgData name="Liyana Ralalage, Adiesha" userId="15fd5c93-10d6-4014-8103-1a4931e3c018" providerId="ADAL" clId="{225DAEE5-24AB-4700-B575-A2DDB2C3F435}" dt="2025-01-25T00:43:25.788" v="42" actId="47"/>
          <pc:sldLayoutMkLst>
            <pc:docMk/>
            <pc:sldMasterMk cId="2755014136" sldId="2147483723"/>
            <pc:sldLayoutMk cId="2329253964" sldId="2147483726"/>
          </pc:sldLayoutMkLst>
        </pc:sldLayoutChg>
        <pc:sldLayoutChg chg="del">
          <pc:chgData name="Liyana Ralalage, Adiesha" userId="15fd5c93-10d6-4014-8103-1a4931e3c018" providerId="ADAL" clId="{225DAEE5-24AB-4700-B575-A2DDB2C3F435}" dt="2025-01-25T00:43:25.788" v="42" actId="47"/>
          <pc:sldLayoutMkLst>
            <pc:docMk/>
            <pc:sldMasterMk cId="2755014136" sldId="2147483723"/>
            <pc:sldLayoutMk cId="2098386338" sldId="2147483727"/>
          </pc:sldLayoutMkLst>
        </pc:sldLayoutChg>
        <pc:sldLayoutChg chg="del">
          <pc:chgData name="Liyana Ralalage, Adiesha" userId="15fd5c93-10d6-4014-8103-1a4931e3c018" providerId="ADAL" clId="{225DAEE5-24AB-4700-B575-A2DDB2C3F435}" dt="2025-01-25T00:43:25.788" v="42" actId="47"/>
          <pc:sldLayoutMkLst>
            <pc:docMk/>
            <pc:sldMasterMk cId="2755014136" sldId="2147483723"/>
            <pc:sldLayoutMk cId="1140495334" sldId="2147483728"/>
          </pc:sldLayoutMkLst>
        </pc:sldLayoutChg>
        <pc:sldLayoutChg chg="del">
          <pc:chgData name="Liyana Ralalage, Adiesha" userId="15fd5c93-10d6-4014-8103-1a4931e3c018" providerId="ADAL" clId="{225DAEE5-24AB-4700-B575-A2DDB2C3F435}" dt="2025-01-25T00:43:25.788" v="42" actId="47"/>
          <pc:sldLayoutMkLst>
            <pc:docMk/>
            <pc:sldMasterMk cId="2755014136" sldId="2147483723"/>
            <pc:sldLayoutMk cId="1159908102" sldId="2147483729"/>
          </pc:sldLayoutMkLst>
        </pc:sldLayoutChg>
        <pc:sldLayoutChg chg="del">
          <pc:chgData name="Liyana Ralalage, Adiesha" userId="15fd5c93-10d6-4014-8103-1a4931e3c018" providerId="ADAL" clId="{225DAEE5-24AB-4700-B575-A2DDB2C3F435}" dt="2025-01-25T00:43:25.788" v="42" actId="47"/>
          <pc:sldLayoutMkLst>
            <pc:docMk/>
            <pc:sldMasterMk cId="2755014136" sldId="2147483723"/>
            <pc:sldLayoutMk cId="2362363951" sldId="2147483730"/>
          </pc:sldLayoutMkLst>
        </pc:sldLayoutChg>
        <pc:sldLayoutChg chg="del">
          <pc:chgData name="Liyana Ralalage, Adiesha" userId="15fd5c93-10d6-4014-8103-1a4931e3c018" providerId="ADAL" clId="{225DAEE5-24AB-4700-B575-A2DDB2C3F435}" dt="2025-01-25T00:43:25.788" v="42" actId="47"/>
          <pc:sldLayoutMkLst>
            <pc:docMk/>
            <pc:sldMasterMk cId="2755014136" sldId="2147483723"/>
            <pc:sldLayoutMk cId="2227294753" sldId="2147483731"/>
          </pc:sldLayoutMkLst>
        </pc:sldLayoutChg>
        <pc:sldLayoutChg chg="del">
          <pc:chgData name="Liyana Ralalage, Adiesha" userId="15fd5c93-10d6-4014-8103-1a4931e3c018" providerId="ADAL" clId="{225DAEE5-24AB-4700-B575-A2DDB2C3F435}" dt="2025-01-25T00:43:25.788" v="42" actId="47"/>
          <pc:sldLayoutMkLst>
            <pc:docMk/>
            <pc:sldMasterMk cId="2755014136" sldId="2147483723"/>
            <pc:sldLayoutMk cId="2426759782" sldId="2147483732"/>
          </pc:sldLayoutMkLst>
        </pc:sldLayoutChg>
        <pc:sldLayoutChg chg="del">
          <pc:chgData name="Liyana Ralalage, Adiesha" userId="15fd5c93-10d6-4014-8103-1a4931e3c018" providerId="ADAL" clId="{225DAEE5-24AB-4700-B575-A2DDB2C3F435}" dt="2025-01-25T00:43:25.788" v="42" actId="47"/>
          <pc:sldLayoutMkLst>
            <pc:docMk/>
            <pc:sldMasterMk cId="2755014136" sldId="2147483723"/>
            <pc:sldLayoutMk cId="3743407627" sldId="2147483733"/>
          </pc:sldLayoutMkLst>
        </pc:sldLayoutChg>
        <pc:sldLayoutChg chg="del">
          <pc:chgData name="Liyana Ralalage, Adiesha" userId="15fd5c93-10d6-4014-8103-1a4931e3c018" providerId="ADAL" clId="{225DAEE5-24AB-4700-B575-A2DDB2C3F435}" dt="2025-01-25T00:43:25.788" v="42" actId="47"/>
          <pc:sldLayoutMkLst>
            <pc:docMk/>
            <pc:sldMasterMk cId="2755014136" sldId="2147483723"/>
            <pc:sldLayoutMk cId="1863353126" sldId="2147483734"/>
          </pc:sldLayoutMkLst>
        </pc:sldLayoutChg>
        <pc:sldLayoutChg chg="del">
          <pc:chgData name="Liyana Ralalage, Adiesha" userId="15fd5c93-10d6-4014-8103-1a4931e3c018" providerId="ADAL" clId="{225DAEE5-24AB-4700-B575-A2DDB2C3F435}" dt="2025-01-25T00:43:25.788" v="42" actId="47"/>
          <pc:sldLayoutMkLst>
            <pc:docMk/>
            <pc:sldMasterMk cId="2755014136" sldId="2147483723"/>
            <pc:sldLayoutMk cId="1813326664" sldId="2147483749"/>
          </pc:sldLayoutMkLst>
        </pc:sldLayoutChg>
      </pc:sldMasterChg>
    </pc:docChg>
  </pc:docChgLst>
  <pc:docChgLst>
    <pc:chgData name="Liyana Ralalage, Adiesha" userId="15fd5c93-10d6-4014-8103-1a4931e3c018" providerId="ADAL" clId="{E2613A69-CC55-47D9-8B1B-DF9D62E9E011}"/>
    <pc:docChg chg="undo custSel addSld delSld modSld sldOrd">
      <pc:chgData name="Liyana Ralalage, Adiesha" userId="15fd5c93-10d6-4014-8103-1a4931e3c018" providerId="ADAL" clId="{E2613A69-CC55-47D9-8B1B-DF9D62E9E011}" dt="2025-02-06T21:28:59.457" v="5312" actId="113"/>
      <pc:docMkLst>
        <pc:docMk/>
      </pc:docMkLst>
      <pc:sldChg chg="modSp new mod">
        <pc:chgData name="Liyana Ralalage, Adiesha" userId="15fd5c93-10d6-4014-8103-1a4931e3c018" providerId="ADAL" clId="{E2613A69-CC55-47D9-8B1B-DF9D62E9E011}" dt="2025-02-06T19:17:41.847" v="5301" actId="113"/>
        <pc:sldMkLst>
          <pc:docMk/>
          <pc:sldMk cId="1086821508" sldId="1504"/>
        </pc:sldMkLst>
        <pc:spChg chg="mod">
          <ac:chgData name="Liyana Ralalage, Adiesha" userId="15fd5c93-10d6-4014-8103-1a4931e3c018" providerId="ADAL" clId="{E2613A69-CC55-47D9-8B1B-DF9D62E9E011}" dt="2025-01-30T19:13:15.424" v="29" actId="14100"/>
          <ac:spMkLst>
            <pc:docMk/>
            <pc:sldMk cId="1086821508" sldId="1504"/>
            <ac:spMk id="2" creationId="{512BA97B-72EF-A70B-AE98-C6044D4492AF}"/>
          </ac:spMkLst>
        </pc:spChg>
        <pc:spChg chg="mod">
          <ac:chgData name="Liyana Ralalage, Adiesha" userId="15fd5c93-10d6-4014-8103-1a4931e3c018" providerId="ADAL" clId="{E2613A69-CC55-47D9-8B1B-DF9D62E9E011}" dt="2025-02-06T19:17:41.847" v="5301" actId="113"/>
          <ac:spMkLst>
            <pc:docMk/>
            <pc:sldMk cId="1086821508" sldId="1504"/>
            <ac:spMk id="3" creationId="{07A7E889-962E-9FCC-2726-73DDDFA094F8}"/>
          </ac:spMkLst>
        </pc:spChg>
      </pc:sldChg>
      <pc:sldChg chg="delSp modSp new mod">
        <pc:chgData name="Liyana Ralalage, Adiesha" userId="15fd5c93-10d6-4014-8103-1a4931e3c018" providerId="ADAL" clId="{E2613A69-CC55-47D9-8B1B-DF9D62E9E011}" dt="2025-01-30T19:27:51.497" v="660"/>
        <pc:sldMkLst>
          <pc:docMk/>
          <pc:sldMk cId="3490059064" sldId="1505"/>
        </pc:sldMkLst>
        <pc:spChg chg="mod">
          <ac:chgData name="Liyana Ralalage, Adiesha" userId="15fd5c93-10d6-4014-8103-1a4931e3c018" providerId="ADAL" clId="{E2613A69-CC55-47D9-8B1B-DF9D62E9E011}" dt="2025-01-30T19:27:51.497" v="660"/>
          <ac:spMkLst>
            <pc:docMk/>
            <pc:sldMk cId="3490059064" sldId="1505"/>
            <ac:spMk id="3" creationId="{B9A68DA4-149A-6E28-1BAC-006CA292E590}"/>
          </ac:spMkLst>
        </pc:spChg>
      </pc:sldChg>
      <pc:sldChg chg="modSp add mod">
        <pc:chgData name="Liyana Ralalage, Adiesha" userId="15fd5c93-10d6-4014-8103-1a4931e3c018" providerId="ADAL" clId="{E2613A69-CC55-47D9-8B1B-DF9D62E9E011}" dt="2025-01-30T19:28:24.466" v="687" actId="20577"/>
        <pc:sldMkLst>
          <pc:docMk/>
          <pc:sldMk cId="2698572829" sldId="1506"/>
        </pc:sldMkLst>
        <pc:spChg chg="mod">
          <ac:chgData name="Liyana Ralalage, Adiesha" userId="15fd5c93-10d6-4014-8103-1a4931e3c018" providerId="ADAL" clId="{E2613A69-CC55-47D9-8B1B-DF9D62E9E011}" dt="2025-01-30T19:28:24.466" v="687" actId="20577"/>
          <ac:spMkLst>
            <pc:docMk/>
            <pc:sldMk cId="2698572829" sldId="1506"/>
            <ac:spMk id="3" creationId="{B9A68DA4-149A-6E28-1BAC-006CA292E590}"/>
          </ac:spMkLst>
        </pc:spChg>
      </pc:sldChg>
      <pc:sldChg chg="modSp new mod">
        <pc:chgData name="Liyana Ralalage, Adiesha" userId="15fd5c93-10d6-4014-8103-1a4931e3c018" providerId="ADAL" clId="{E2613A69-CC55-47D9-8B1B-DF9D62E9E011}" dt="2025-01-30T19:32:31.618" v="964" actId="20577"/>
        <pc:sldMkLst>
          <pc:docMk/>
          <pc:sldMk cId="899562085" sldId="1507"/>
        </pc:sldMkLst>
        <pc:spChg chg="mod">
          <ac:chgData name="Liyana Ralalage, Adiesha" userId="15fd5c93-10d6-4014-8103-1a4931e3c018" providerId="ADAL" clId="{E2613A69-CC55-47D9-8B1B-DF9D62E9E011}" dt="2025-01-30T19:28:37.994" v="709" actId="20577"/>
          <ac:spMkLst>
            <pc:docMk/>
            <pc:sldMk cId="899562085" sldId="1507"/>
            <ac:spMk id="2" creationId="{34AA1A44-2F92-452F-3377-D1AB450B5992}"/>
          </ac:spMkLst>
        </pc:spChg>
        <pc:spChg chg="mod">
          <ac:chgData name="Liyana Ralalage, Adiesha" userId="15fd5c93-10d6-4014-8103-1a4931e3c018" providerId="ADAL" clId="{E2613A69-CC55-47D9-8B1B-DF9D62E9E011}" dt="2025-01-30T19:32:31.618" v="964" actId="20577"/>
          <ac:spMkLst>
            <pc:docMk/>
            <pc:sldMk cId="899562085" sldId="1507"/>
            <ac:spMk id="3" creationId="{CCF2D515-61F6-74B2-B10A-38734B4E3591}"/>
          </ac:spMkLst>
        </pc:spChg>
      </pc:sldChg>
      <pc:sldChg chg="new del">
        <pc:chgData name="Liyana Ralalage, Adiesha" userId="15fd5c93-10d6-4014-8103-1a4931e3c018" providerId="ADAL" clId="{E2613A69-CC55-47D9-8B1B-DF9D62E9E011}" dt="2025-01-30T19:28:31.929" v="689" actId="680"/>
        <pc:sldMkLst>
          <pc:docMk/>
          <pc:sldMk cId="3779341152" sldId="1507"/>
        </pc:sldMkLst>
      </pc:sldChg>
      <pc:sldChg chg="modSp new mod">
        <pc:chgData name="Liyana Ralalage, Adiesha" userId="15fd5c93-10d6-4014-8103-1a4931e3c018" providerId="ADAL" clId="{E2613A69-CC55-47D9-8B1B-DF9D62E9E011}" dt="2025-02-06T20:27:44.102" v="5305" actId="20577"/>
        <pc:sldMkLst>
          <pc:docMk/>
          <pc:sldMk cId="2041422834" sldId="1508"/>
        </pc:sldMkLst>
        <pc:spChg chg="mod">
          <ac:chgData name="Liyana Ralalage, Adiesha" userId="15fd5c93-10d6-4014-8103-1a4931e3c018" providerId="ADAL" clId="{E2613A69-CC55-47D9-8B1B-DF9D62E9E011}" dt="2025-01-30T19:33:44.177" v="966"/>
          <ac:spMkLst>
            <pc:docMk/>
            <pc:sldMk cId="2041422834" sldId="1508"/>
            <ac:spMk id="2" creationId="{DA52DB1F-862B-17CA-6DFF-44B7A711938E}"/>
          </ac:spMkLst>
        </pc:spChg>
        <pc:spChg chg="mod">
          <ac:chgData name="Liyana Ralalage, Adiesha" userId="15fd5c93-10d6-4014-8103-1a4931e3c018" providerId="ADAL" clId="{E2613A69-CC55-47D9-8B1B-DF9D62E9E011}" dt="2025-02-06T20:27:44.102" v="5305" actId="20577"/>
          <ac:spMkLst>
            <pc:docMk/>
            <pc:sldMk cId="2041422834" sldId="1508"/>
            <ac:spMk id="3" creationId="{A5D759E1-5B99-BDB4-62A0-76E60868882F}"/>
          </ac:spMkLst>
        </pc:spChg>
      </pc:sldChg>
      <pc:sldChg chg="modSp mod">
        <pc:chgData name="Liyana Ralalage, Adiesha" userId="15fd5c93-10d6-4014-8103-1a4931e3c018" providerId="ADAL" clId="{E2613A69-CC55-47D9-8B1B-DF9D62E9E011}" dt="2025-02-06T20:46:57.823" v="5307" actId="207"/>
        <pc:sldMkLst>
          <pc:docMk/>
          <pc:sldMk cId="3816099084" sldId="1512"/>
        </pc:sldMkLst>
        <pc:spChg chg="mod">
          <ac:chgData name="Liyana Ralalage, Adiesha" userId="15fd5c93-10d6-4014-8103-1a4931e3c018" providerId="ADAL" clId="{E2613A69-CC55-47D9-8B1B-DF9D62E9E011}" dt="2025-02-06T20:46:57.823" v="5307" actId="207"/>
          <ac:spMkLst>
            <pc:docMk/>
            <pc:sldMk cId="3816099084" sldId="1512"/>
            <ac:spMk id="3" creationId="{3E3E1E0C-F1A3-781A-E067-9D3776631DB9}"/>
          </ac:spMkLst>
        </pc:spChg>
      </pc:sldChg>
      <pc:sldChg chg="modSp new mod">
        <pc:chgData name="Liyana Ralalage, Adiesha" userId="15fd5c93-10d6-4014-8103-1a4931e3c018" providerId="ADAL" clId="{E2613A69-CC55-47D9-8B1B-DF9D62E9E011}" dt="2025-02-05T21:02:07.947" v="1412" actId="20577"/>
        <pc:sldMkLst>
          <pc:docMk/>
          <pc:sldMk cId="3641166336" sldId="1513"/>
        </pc:sldMkLst>
        <pc:spChg chg="mod">
          <ac:chgData name="Liyana Ralalage, Adiesha" userId="15fd5c93-10d6-4014-8103-1a4931e3c018" providerId="ADAL" clId="{E2613A69-CC55-47D9-8B1B-DF9D62E9E011}" dt="2025-02-05T20:52:56.750" v="1178" actId="14100"/>
          <ac:spMkLst>
            <pc:docMk/>
            <pc:sldMk cId="3641166336" sldId="1513"/>
            <ac:spMk id="2" creationId="{B30BA59C-1EEA-8FB6-5CB6-64FCA766A13E}"/>
          </ac:spMkLst>
        </pc:spChg>
        <pc:spChg chg="mod">
          <ac:chgData name="Liyana Ralalage, Adiesha" userId="15fd5c93-10d6-4014-8103-1a4931e3c018" providerId="ADAL" clId="{E2613A69-CC55-47D9-8B1B-DF9D62E9E011}" dt="2025-02-05T21:02:07.947" v="1412" actId="20577"/>
          <ac:spMkLst>
            <pc:docMk/>
            <pc:sldMk cId="3641166336" sldId="1513"/>
            <ac:spMk id="3" creationId="{03A5C873-5AE5-8312-A43F-E1B534B8AF97}"/>
          </ac:spMkLst>
        </pc:spChg>
      </pc:sldChg>
      <pc:sldChg chg="addSp modSp new mod">
        <pc:chgData name="Liyana Ralalage, Adiesha" userId="15fd5c93-10d6-4014-8103-1a4931e3c018" providerId="ADAL" clId="{E2613A69-CC55-47D9-8B1B-DF9D62E9E011}" dt="2025-02-05T21:15:00.774" v="1581" actId="20577"/>
        <pc:sldMkLst>
          <pc:docMk/>
          <pc:sldMk cId="2321305632" sldId="1514"/>
        </pc:sldMkLst>
        <pc:spChg chg="add mod">
          <ac:chgData name="Liyana Ralalage, Adiesha" userId="15fd5c93-10d6-4014-8103-1a4931e3c018" providerId="ADAL" clId="{E2613A69-CC55-47D9-8B1B-DF9D62E9E011}" dt="2025-02-05T21:15:00.774" v="1581" actId="20577"/>
          <ac:spMkLst>
            <pc:docMk/>
            <pc:sldMk cId="2321305632" sldId="1514"/>
            <ac:spMk id="3" creationId="{9529DD46-C4F0-5BC0-0765-809E68420E09}"/>
          </ac:spMkLst>
        </pc:spChg>
        <pc:picChg chg="add mod">
          <ac:chgData name="Liyana Ralalage, Adiesha" userId="15fd5c93-10d6-4014-8103-1a4931e3c018" providerId="ADAL" clId="{E2613A69-CC55-47D9-8B1B-DF9D62E9E011}" dt="2025-02-05T21:06:03.272" v="1416" actId="1076"/>
          <ac:picMkLst>
            <pc:docMk/>
            <pc:sldMk cId="2321305632" sldId="1514"/>
            <ac:picMk id="2" creationId="{A872FBD7-69CA-766A-F4A5-3EF7FB42C083}"/>
          </ac:picMkLst>
        </pc:picChg>
      </pc:sldChg>
      <pc:sldChg chg="modSp add">
        <pc:chgData name="Liyana Ralalage, Adiesha" userId="15fd5c93-10d6-4014-8103-1a4931e3c018" providerId="ADAL" clId="{E2613A69-CC55-47D9-8B1B-DF9D62E9E011}" dt="2025-02-05T21:15:33.629" v="1584" actId="20577"/>
        <pc:sldMkLst>
          <pc:docMk/>
          <pc:sldMk cId="983488531" sldId="1515"/>
        </pc:sldMkLst>
        <pc:spChg chg="mod">
          <ac:chgData name="Liyana Ralalage, Adiesha" userId="15fd5c93-10d6-4014-8103-1a4931e3c018" providerId="ADAL" clId="{E2613A69-CC55-47D9-8B1B-DF9D62E9E011}" dt="2025-02-05T21:15:33.629" v="1584" actId="20577"/>
          <ac:spMkLst>
            <pc:docMk/>
            <pc:sldMk cId="983488531" sldId="1515"/>
            <ac:spMk id="3" creationId="{FE130F20-EDE2-3B4D-63AC-C7011E555F73}"/>
          </ac:spMkLst>
        </pc:spChg>
      </pc:sldChg>
      <pc:sldChg chg="modSp new mod">
        <pc:chgData name="Liyana Ralalage, Adiesha" userId="15fd5c93-10d6-4014-8103-1a4931e3c018" providerId="ADAL" clId="{E2613A69-CC55-47D9-8B1B-DF9D62E9E011}" dt="2025-02-05T22:19:03.939" v="1678" actId="20577"/>
        <pc:sldMkLst>
          <pc:docMk/>
          <pc:sldMk cId="1684379902" sldId="1516"/>
        </pc:sldMkLst>
        <pc:spChg chg="mod">
          <ac:chgData name="Liyana Ralalage, Adiesha" userId="15fd5c93-10d6-4014-8103-1a4931e3c018" providerId="ADAL" clId="{E2613A69-CC55-47D9-8B1B-DF9D62E9E011}" dt="2025-02-05T21:20:35.409" v="1626" actId="14100"/>
          <ac:spMkLst>
            <pc:docMk/>
            <pc:sldMk cId="1684379902" sldId="1516"/>
            <ac:spMk id="2" creationId="{666442EF-93CB-F7D8-A55C-52B23EE83F0E}"/>
          </ac:spMkLst>
        </pc:spChg>
        <pc:spChg chg="mod">
          <ac:chgData name="Liyana Ralalage, Adiesha" userId="15fd5c93-10d6-4014-8103-1a4931e3c018" providerId="ADAL" clId="{E2613A69-CC55-47D9-8B1B-DF9D62E9E011}" dt="2025-02-05T22:19:03.939" v="1678" actId="20577"/>
          <ac:spMkLst>
            <pc:docMk/>
            <pc:sldMk cId="1684379902" sldId="1516"/>
            <ac:spMk id="3" creationId="{03C66A48-4F30-2045-319C-F807AE77031D}"/>
          </ac:spMkLst>
        </pc:spChg>
      </pc:sldChg>
      <pc:sldChg chg="new del">
        <pc:chgData name="Liyana Ralalage, Adiesha" userId="15fd5c93-10d6-4014-8103-1a4931e3c018" providerId="ADAL" clId="{E2613A69-CC55-47D9-8B1B-DF9D62E9E011}" dt="2025-02-05T21:20:18.205" v="1586" actId="47"/>
        <pc:sldMkLst>
          <pc:docMk/>
          <pc:sldMk cId="2090256895" sldId="1516"/>
        </pc:sldMkLst>
      </pc:sldChg>
      <pc:sldChg chg="modSp add mod">
        <pc:chgData name="Liyana Ralalage, Adiesha" userId="15fd5c93-10d6-4014-8103-1a4931e3c018" providerId="ADAL" clId="{E2613A69-CC55-47D9-8B1B-DF9D62E9E011}" dt="2025-02-05T22:24:17.150" v="1759" actId="20577"/>
        <pc:sldMkLst>
          <pc:docMk/>
          <pc:sldMk cId="3353688832" sldId="1517"/>
        </pc:sldMkLst>
        <pc:spChg chg="mod">
          <ac:chgData name="Liyana Ralalage, Adiesha" userId="15fd5c93-10d6-4014-8103-1a4931e3c018" providerId="ADAL" clId="{E2613A69-CC55-47D9-8B1B-DF9D62E9E011}" dt="2025-02-05T22:24:17.150" v="1759" actId="20577"/>
          <ac:spMkLst>
            <pc:docMk/>
            <pc:sldMk cId="3353688832" sldId="1517"/>
            <ac:spMk id="3" creationId="{2C456194-397A-ED2F-FFE2-811DD382C4D4}"/>
          </ac:spMkLst>
        </pc:spChg>
      </pc:sldChg>
      <pc:sldChg chg="modSp new mod">
        <pc:chgData name="Liyana Ralalage, Adiesha" userId="15fd5c93-10d6-4014-8103-1a4931e3c018" providerId="ADAL" clId="{E2613A69-CC55-47D9-8B1B-DF9D62E9E011}" dt="2025-02-05T22:25:12.657" v="1955" actId="20577"/>
        <pc:sldMkLst>
          <pc:docMk/>
          <pc:sldMk cId="2534410631" sldId="1518"/>
        </pc:sldMkLst>
        <pc:spChg chg="mod">
          <ac:chgData name="Liyana Ralalage, Adiesha" userId="15fd5c93-10d6-4014-8103-1a4931e3c018" providerId="ADAL" clId="{E2613A69-CC55-47D9-8B1B-DF9D62E9E011}" dt="2025-02-05T22:23:30.906" v="1727" actId="20577"/>
          <ac:spMkLst>
            <pc:docMk/>
            <pc:sldMk cId="2534410631" sldId="1518"/>
            <ac:spMk id="2" creationId="{6BBCCAC7-4893-96CA-6582-F93F91F93B87}"/>
          </ac:spMkLst>
        </pc:spChg>
        <pc:spChg chg="mod">
          <ac:chgData name="Liyana Ralalage, Adiesha" userId="15fd5c93-10d6-4014-8103-1a4931e3c018" providerId="ADAL" clId="{E2613A69-CC55-47D9-8B1B-DF9D62E9E011}" dt="2025-02-05T22:25:12.657" v="1955" actId="20577"/>
          <ac:spMkLst>
            <pc:docMk/>
            <pc:sldMk cId="2534410631" sldId="1518"/>
            <ac:spMk id="3" creationId="{8852575E-5859-62D5-3307-A87C057CBD4C}"/>
          </ac:spMkLst>
        </pc:spChg>
      </pc:sldChg>
      <pc:sldChg chg="addSp modSp add mod">
        <pc:chgData name="Liyana Ralalage, Adiesha" userId="15fd5c93-10d6-4014-8103-1a4931e3c018" providerId="ADAL" clId="{E2613A69-CC55-47D9-8B1B-DF9D62E9E011}" dt="2025-02-05T22:31:45.742" v="2124" actId="20577"/>
        <pc:sldMkLst>
          <pc:docMk/>
          <pc:sldMk cId="2540845699" sldId="1519"/>
        </pc:sldMkLst>
        <pc:spChg chg="mod">
          <ac:chgData name="Liyana Ralalage, Adiesha" userId="15fd5c93-10d6-4014-8103-1a4931e3c018" providerId="ADAL" clId="{E2613A69-CC55-47D9-8B1B-DF9D62E9E011}" dt="2025-02-05T22:31:45.742" v="2124" actId="20577"/>
          <ac:spMkLst>
            <pc:docMk/>
            <pc:sldMk cId="2540845699" sldId="1519"/>
            <ac:spMk id="3" creationId="{D1E1DCF1-0C12-6898-2737-1CD7F261A7A5}"/>
          </ac:spMkLst>
        </pc:spChg>
      </pc:sldChg>
      <pc:sldChg chg="addSp modSp add mod">
        <pc:chgData name="Liyana Ralalage, Adiesha" userId="15fd5c93-10d6-4014-8103-1a4931e3c018" providerId="ADAL" clId="{E2613A69-CC55-47D9-8B1B-DF9D62E9E011}" dt="2025-02-05T22:34:59.278" v="2217" actId="1036"/>
        <pc:sldMkLst>
          <pc:docMk/>
          <pc:sldMk cId="3595835212" sldId="1520"/>
        </pc:sldMkLst>
        <pc:spChg chg="mod">
          <ac:chgData name="Liyana Ralalage, Adiesha" userId="15fd5c93-10d6-4014-8103-1a4931e3c018" providerId="ADAL" clId="{E2613A69-CC55-47D9-8B1B-DF9D62E9E011}" dt="2025-02-05T22:32:26.979" v="2128" actId="14100"/>
          <ac:spMkLst>
            <pc:docMk/>
            <pc:sldMk cId="3595835212" sldId="1520"/>
            <ac:spMk id="3" creationId="{FC15B65B-45D9-2D57-ED75-1878A3B4A718}"/>
          </ac:spMkLst>
        </pc:spChg>
        <pc:spChg chg="add mod">
          <ac:chgData name="Liyana Ralalage, Adiesha" userId="15fd5c93-10d6-4014-8103-1a4931e3c018" providerId="ADAL" clId="{E2613A69-CC55-47D9-8B1B-DF9D62E9E011}" dt="2025-02-05T22:33:16.452" v="2215" actId="14100"/>
          <ac:spMkLst>
            <pc:docMk/>
            <pc:sldMk cId="3595835212" sldId="1520"/>
            <ac:spMk id="5" creationId="{A20B8000-B541-297C-81ED-B664E2D3EB50}"/>
          </ac:spMkLst>
        </pc:spChg>
        <pc:picChg chg="add mod">
          <ac:chgData name="Liyana Ralalage, Adiesha" userId="15fd5c93-10d6-4014-8103-1a4931e3c018" providerId="ADAL" clId="{E2613A69-CC55-47D9-8B1B-DF9D62E9E011}" dt="2025-02-05T22:34:59.278" v="2217" actId="1036"/>
          <ac:picMkLst>
            <pc:docMk/>
            <pc:sldMk cId="3595835212" sldId="1520"/>
            <ac:picMk id="4" creationId="{73195FC2-C555-D744-EF2D-154D5FB491B4}"/>
          </ac:picMkLst>
        </pc:picChg>
      </pc:sldChg>
      <pc:sldChg chg="addSp modSp new mod">
        <pc:chgData name="Liyana Ralalage, Adiesha" userId="15fd5c93-10d6-4014-8103-1a4931e3c018" providerId="ADAL" clId="{E2613A69-CC55-47D9-8B1B-DF9D62E9E011}" dt="2025-02-05T23:44:18.029" v="2337" actId="1076"/>
        <pc:sldMkLst>
          <pc:docMk/>
          <pc:sldMk cId="3802159643" sldId="1521"/>
        </pc:sldMkLst>
        <pc:spChg chg="add mod">
          <ac:chgData name="Liyana Ralalage, Adiesha" userId="15fd5c93-10d6-4014-8103-1a4931e3c018" providerId="ADAL" clId="{E2613A69-CC55-47D9-8B1B-DF9D62E9E011}" dt="2025-02-05T23:44:10.749" v="2336" actId="113"/>
          <ac:spMkLst>
            <pc:docMk/>
            <pc:sldMk cId="3802159643" sldId="1521"/>
            <ac:spMk id="3" creationId="{14AFCD0B-3201-E9B5-BCF8-FD25266D2C6D}"/>
          </ac:spMkLst>
        </pc:spChg>
        <pc:picChg chg="add mod">
          <ac:chgData name="Liyana Ralalage, Adiesha" userId="15fd5c93-10d6-4014-8103-1a4931e3c018" providerId="ADAL" clId="{E2613A69-CC55-47D9-8B1B-DF9D62E9E011}" dt="2025-02-05T23:44:18.029" v="2337" actId="1076"/>
          <ac:picMkLst>
            <pc:docMk/>
            <pc:sldMk cId="3802159643" sldId="1521"/>
            <ac:picMk id="2" creationId="{5FB19A68-188E-F1D4-AAAF-B28BC8BE063F}"/>
          </ac:picMkLst>
        </pc:picChg>
      </pc:sldChg>
      <pc:sldChg chg="modSp add mod ord">
        <pc:chgData name="Liyana Ralalage, Adiesha" userId="15fd5c93-10d6-4014-8103-1a4931e3c018" providerId="ADAL" clId="{E2613A69-CC55-47D9-8B1B-DF9D62E9E011}" dt="2025-02-05T23:44:40.737" v="2341" actId="115"/>
        <pc:sldMkLst>
          <pc:docMk/>
          <pc:sldMk cId="2802485727" sldId="1522"/>
        </pc:sldMkLst>
        <pc:spChg chg="mod">
          <ac:chgData name="Liyana Ralalage, Adiesha" userId="15fd5c93-10d6-4014-8103-1a4931e3c018" providerId="ADAL" clId="{E2613A69-CC55-47D9-8B1B-DF9D62E9E011}" dt="2025-02-05T23:44:40.737" v="2341" actId="115"/>
          <ac:spMkLst>
            <pc:docMk/>
            <pc:sldMk cId="2802485727" sldId="1522"/>
            <ac:spMk id="5" creationId="{B09A1511-6FEB-414C-D211-F8B2C1218E3E}"/>
          </ac:spMkLst>
        </pc:spChg>
      </pc:sldChg>
      <pc:sldChg chg="modSp new mod">
        <pc:chgData name="Liyana Ralalage, Adiesha" userId="15fd5c93-10d6-4014-8103-1a4931e3c018" providerId="ADAL" clId="{E2613A69-CC55-47D9-8B1B-DF9D62E9E011}" dt="2025-02-05T23:59:45.266" v="2740" actId="20577"/>
        <pc:sldMkLst>
          <pc:docMk/>
          <pc:sldMk cId="121738304" sldId="1523"/>
        </pc:sldMkLst>
        <pc:spChg chg="mod">
          <ac:chgData name="Liyana Ralalage, Adiesha" userId="15fd5c93-10d6-4014-8103-1a4931e3c018" providerId="ADAL" clId="{E2613A69-CC55-47D9-8B1B-DF9D62E9E011}" dt="2025-02-05T23:44:59.917" v="2369" actId="20577"/>
          <ac:spMkLst>
            <pc:docMk/>
            <pc:sldMk cId="121738304" sldId="1523"/>
            <ac:spMk id="2" creationId="{189B13DA-9522-935A-4713-4A49CAA842D1}"/>
          </ac:spMkLst>
        </pc:spChg>
        <pc:spChg chg="mod">
          <ac:chgData name="Liyana Ralalage, Adiesha" userId="15fd5c93-10d6-4014-8103-1a4931e3c018" providerId="ADAL" clId="{E2613A69-CC55-47D9-8B1B-DF9D62E9E011}" dt="2025-02-05T23:59:45.266" v="2740" actId="20577"/>
          <ac:spMkLst>
            <pc:docMk/>
            <pc:sldMk cId="121738304" sldId="1523"/>
            <ac:spMk id="3" creationId="{0FD1675A-09E0-BBC9-6310-5C31150F81B2}"/>
          </ac:spMkLst>
        </pc:spChg>
      </pc:sldChg>
      <pc:sldChg chg="modSp new mod">
        <pc:chgData name="Liyana Ralalage, Adiesha" userId="15fd5c93-10d6-4014-8103-1a4931e3c018" providerId="ADAL" clId="{E2613A69-CC55-47D9-8B1B-DF9D62E9E011}" dt="2025-02-06T00:06:57.374" v="2860" actId="207"/>
        <pc:sldMkLst>
          <pc:docMk/>
          <pc:sldMk cId="419382305" sldId="1524"/>
        </pc:sldMkLst>
        <pc:spChg chg="mod">
          <ac:chgData name="Liyana Ralalage, Adiesha" userId="15fd5c93-10d6-4014-8103-1a4931e3c018" providerId="ADAL" clId="{E2613A69-CC55-47D9-8B1B-DF9D62E9E011}" dt="2025-02-05T23:50:32.839" v="2568" actId="20577"/>
          <ac:spMkLst>
            <pc:docMk/>
            <pc:sldMk cId="419382305" sldId="1524"/>
            <ac:spMk id="2" creationId="{A4089099-2C5A-8DCB-002C-5D99CF6A32A1}"/>
          </ac:spMkLst>
        </pc:spChg>
        <pc:spChg chg="mod">
          <ac:chgData name="Liyana Ralalage, Adiesha" userId="15fd5c93-10d6-4014-8103-1a4931e3c018" providerId="ADAL" clId="{E2613A69-CC55-47D9-8B1B-DF9D62E9E011}" dt="2025-02-06T00:06:57.374" v="2860" actId="207"/>
          <ac:spMkLst>
            <pc:docMk/>
            <pc:sldMk cId="419382305" sldId="1524"/>
            <ac:spMk id="3" creationId="{46DC7953-0645-65F1-23A6-AE9B21DC8682}"/>
          </ac:spMkLst>
        </pc:spChg>
      </pc:sldChg>
      <pc:sldChg chg="addSp delSp modSp add mod">
        <pc:chgData name="Liyana Ralalage, Adiesha" userId="15fd5c93-10d6-4014-8103-1a4931e3c018" providerId="ADAL" clId="{E2613A69-CC55-47D9-8B1B-DF9D62E9E011}" dt="2025-02-06T00:07:49.612" v="2884" actId="1076"/>
        <pc:sldMkLst>
          <pc:docMk/>
          <pc:sldMk cId="2351151166" sldId="1525"/>
        </pc:sldMkLst>
        <pc:spChg chg="mod">
          <ac:chgData name="Liyana Ralalage, Adiesha" userId="15fd5c93-10d6-4014-8103-1a4931e3c018" providerId="ADAL" clId="{E2613A69-CC55-47D9-8B1B-DF9D62E9E011}" dt="2025-02-06T00:03:59.939" v="2781" actId="1076"/>
          <ac:spMkLst>
            <pc:docMk/>
            <pc:sldMk cId="2351151166" sldId="1525"/>
            <ac:spMk id="2" creationId="{DBAB18DE-6407-D7F2-8826-585AA5A13C02}"/>
          </ac:spMkLst>
        </pc:spChg>
        <pc:spChg chg="add mod">
          <ac:chgData name="Liyana Ralalage, Adiesha" userId="15fd5c93-10d6-4014-8103-1a4931e3c018" providerId="ADAL" clId="{E2613A69-CC55-47D9-8B1B-DF9D62E9E011}" dt="2025-02-06T00:06:03.153" v="2851" actId="403"/>
          <ac:spMkLst>
            <pc:docMk/>
            <pc:sldMk cId="2351151166" sldId="1525"/>
            <ac:spMk id="6" creationId="{40611BF7-5905-522E-4253-2C9F9A3A3D91}"/>
          </ac:spMkLst>
        </pc:spChg>
        <pc:spChg chg="add mod">
          <ac:chgData name="Liyana Ralalage, Adiesha" userId="15fd5c93-10d6-4014-8103-1a4931e3c018" providerId="ADAL" clId="{E2613A69-CC55-47D9-8B1B-DF9D62E9E011}" dt="2025-02-06T00:07:49.612" v="2884" actId="1076"/>
          <ac:spMkLst>
            <pc:docMk/>
            <pc:sldMk cId="2351151166" sldId="1525"/>
            <ac:spMk id="7" creationId="{1F45F1BE-9B31-275F-C7E8-27DE3108F3B0}"/>
          </ac:spMkLst>
        </pc:spChg>
        <pc:picChg chg="add mod">
          <ac:chgData name="Liyana Ralalage, Adiesha" userId="15fd5c93-10d6-4014-8103-1a4931e3c018" providerId="ADAL" clId="{E2613A69-CC55-47D9-8B1B-DF9D62E9E011}" dt="2025-02-06T00:03:59.517" v="2780" actId="1076"/>
          <ac:picMkLst>
            <pc:docMk/>
            <pc:sldMk cId="2351151166" sldId="1525"/>
            <ac:picMk id="2050" creationId="{CA717495-4D5F-AD2E-5012-46418AF2B408}"/>
          </ac:picMkLst>
        </pc:picChg>
      </pc:sldChg>
      <pc:sldChg chg="addSp delSp modSp add mod">
        <pc:chgData name="Liyana Ralalage, Adiesha" userId="15fd5c93-10d6-4014-8103-1a4931e3c018" providerId="ADAL" clId="{E2613A69-CC55-47D9-8B1B-DF9D62E9E011}" dt="2025-02-06T00:10:30.138" v="2895" actId="1076"/>
        <pc:sldMkLst>
          <pc:docMk/>
          <pc:sldMk cId="3940576432" sldId="1526"/>
        </pc:sldMkLst>
        <pc:spChg chg="mod">
          <ac:chgData name="Liyana Ralalage, Adiesha" userId="15fd5c93-10d6-4014-8103-1a4931e3c018" providerId="ADAL" clId="{E2613A69-CC55-47D9-8B1B-DF9D62E9E011}" dt="2025-02-06T00:07:39.291" v="2879" actId="14100"/>
          <ac:spMkLst>
            <pc:docMk/>
            <pc:sldMk cId="3940576432" sldId="1526"/>
            <ac:spMk id="7" creationId="{17307EBC-24F4-EBAA-749A-4923BDDB6564}"/>
          </ac:spMkLst>
        </pc:spChg>
        <pc:picChg chg="add mod">
          <ac:chgData name="Liyana Ralalage, Adiesha" userId="15fd5c93-10d6-4014-8103-1a4931e3c018" providerId="ADAL" clId="{E2613A69-CC55-47D9-8B1B-DF9D62E9E011}" dt="2025-02-06T00:10:30.138" v="2895" actId="1076"/>
          <ac:picMkLst>
            <pc:docMk/>
            <pc:sldMk cId="3940576432" sldId="1526"/>
            <ac:picMk id="3076" creationId="{9EF17123-F8BE-D0D6-036C-69E0A4F175E9}"/>
          </ac:picMkLst>
        </pc:picChg>
      </pc:sldChg>
      <pc:sldChg chg="addSp delSp modSp add mod">
        <pc:chgData name="Liyana Ralalage, Adiesha" userId="15fd5c93-10d6-4014-8103-1a4931e3c018" providerId="ADAL" clId="{E2613A69-CC55-47D9-8B1B-DF9D62E9E011}" dt="2025-02-06T00:11:57.282" v="3036" actId="207"/>
        <pc:sldMkLst>
          <pc:docMk/>
          <pc:sldMk cId="3591572955" sldId="1527"/>
        </pc:sldMkLst>
        <pc:spChg chg="add mod">
          <ac:chgData name="Liyana Ralalage, Adiesha" userId="15fd5c93-10d6-4014-8103-1a4931e3c018" providerId="ADAL" clId="{E2613A69-CC55-47D9-8B1B-DF9D62E9E011}" dt="2025-02-06T00:11:14.987" v="2945" actId="1035"/>
          <ac:spMkLst>
            <pc:docMk/>
            <pc:sldMk cId="3591572955" sldId="1527"/>
            <ac:spMk id="3" creationId="{A3E08AF3-B00C-AA19-907A-9FBCD4EAEA1E}"/>
          </ac:spMkLst>
        </pc:spChg>
        <pc:spChg chg="add mod">
          <ac:chgData name="Liyana Ralalage, Adiesha" userId="15fd5c93-10d6-4014-8103-1a4931e3c018" providerId="ADAL" clId="{E2613A69-CC55-47D9-8B1B-DF9D62E9E011}" dt="2025-02-06T00:11:57.282" v="3036" actId="207"/>
          <ac:spMkLst>
            <pc:docMk/>
            <pc:sldMk cId="3591572955" sldId="1527"/>
            <ac:spMk id="4" creationId="{C60D06D4-DFD0-B6FF-DB3A-1E9584D31FB3}"/>
          </ac:spMkLst>
        </pc:spChg>
        <pc:spChg chg="mod">
          <ac:chgData name="Liyana Ralalage, Adiesha" userId="15fd5c93-10d6-4014-8103-1a4931e3c018" providerId="ADAL" clId="{E2613A69-CC55-47D9-8B1B-DF9D62E9E011}" dt="2025-02-06T00:11:17.760" v="2946" actId="1076"/>
          <ac:spMkLst>
            <pc:docMk/>
            <pc:sldMk cId="3591572955" sldId="1527"/>
            <ac:spMk id="7" creationId="{21964545-1AD7-1C4A-AB4E-BF00B4226C89}"/>
          </ac:spMkLst>
        </pc:spChg>
        <pc:picChg chg="add mod">
          <ac:chgData name="Liyana Ralalage, Adiesha" userId="15fd5c93-10d6-4014-8103-1a4931e3c018" providerId="ADAL" clId="{E2613A69-CC55-47D9-8B1B-DF9D62E9E011}" dt="2025-02-06T00:11:02.880" v="2899" actId="1076"/>
          <ac:picMkLst>
            <pc:docMk/>
            <pc:sldMk cId="3591572955" sldId="1527"/>
            <ac:picMk id="4098" creationId="{0CA070A9-52FF-B7EB-7E66-17A505691694}"/>
          </ac:picMkLst>
        </pc:picChg>
      </pc:sldChg>
      <pc:sldChg chg="modSp new mod">
        <pc:chgData name="Liyana Ralalage, Adiesha" userId="15fd5c93-10d6-4014-8103-1a4931e3c018" providerId="ADAL" clId="{E2613A69-CC55-47D9-8B1B-DF9D62E9E011}" dt="2025-02-06T00:14:45.332" v="3183" actId="20577"/>
        <pc:sldMkLst>
          <pc:docMk/>
          <pc:sldMk cId="4197978054" sldId="1528"/>
        </pc:sldMkLst>
        <pc:spChg chg="mod">
          <ac:chgData name="Liyana Ralalage, Adiesha" userId="15fd5c93-10d6-4014-8103-1a4931e3c018" providerId="ADAL" clId="{E2613A69-CC55-47D9-8B1B-DF9D62E9E011}" dt="2025-02-06T00:12:27.013" v="3084" actId="20577"/>
          <ac:spMkLst>
            <pc:docMk/>
            <pc:sldMk cId="4197978054" sldId="1528"/>
            <ac:spMk id="2" creationId="{98EE714C-20F3-7986-F3CC-77D14122FFF7}"/>
          </ac:spMkLst>
        </pc:spChg>
        <pc:spChg chg="mod">
          <ac:chgData name="Liyana Ralalage, Adiesha" userId="15fd5c93-10d6-4014-8103-1a4931e3c018" providerId="ADAL" clId="{E2613A69-CC55-47D9-8B1B-DF9D62E9E011}" dt="2025-02-06T00:14:45.332" v="3183" actId="20577"/>
          <ac:spMkLst>
            <pc:docMk/>
            <pc:sldMk cId="4197978054" sldId="1528"/>
            <ac:spMk id="3" creationId="{6AC901C6-C676-4E15-50DB-D46390DA7C86}"/>
          </ac:spMkLst>
        </pc:spChg>
      </pc:sldChg>
      <pc:sldChg chg="modSp new mod">
        <pc:chgData name="Liyana Ralalage, Adiesha" userId="15fd5c93-10d6-4014-8103-1a4931e3c018" providerId="ADAL" clId="{E2613A69-CC55-47D9-8B1B-DF9D62E9E011}" dt="2025-02-06T00:35:14.754" v="3790" actId="20577"/>
        <pc:sldMkLst>
          <pc:docMk/>
          <pc:sldMk cId="3196485140" sldId="1529"/>
        </pc:sldMkLst>
        <pc:spChg chg="mod">
          <ac:chgData name="Liyana Ralalage, Adiesha" userId="15fd5c93-10d6-4014-8103-1a4931e3c018" providerId="ADAL" clId="{E2613A69-CC55-47D9-8B1B-DF9D62E9E011}" dt="2025-02-06T00:30:37.340" v="3201" actId="14100"/>
          <ac:spMkLst>
            <pc:docMk/>
            <pc:sldMk cId="3196485140" sldId="1529"/>
            <ac:spMk id="2" creationId="{449CB4C3-8EFD-5223-799F-7DDB9601A9EE}"/>
          </ac:spMkLst>
        </pc:spChg>
        <pc:spChg chg="mod">
          <ac:chgData name="Liyana Ralalage, Adiesha" userId="15fd5c93-10d6-4014-8103-1a4931e3c018" providerId="ADAL" clId="{E2613A69-CC55-47D9-8B1B-DF9D62E9E011}" dt="2025-02-06T00:35:14.754" v="3790" actId="20577"/>
          <ac:spMkLst>
            <pc:docMk/>
            <pc:sldMk cId="3196485140" sldId="1529"/>
            <ac:spMk id="3" creationId="{FAA8A1AD-0848-988C-BA10-CD16476CB3F3}"/>
          </ac:spMkLst>
        </pc:spChg>
      </pc:sldChg>
      <pc:sldChg chg="addSp modSp new mod">
        <pc:chgData name="Liyana Ralalage, Adiesha" userId="15fd5c93-10d6-4014-8103-1a4931e3c018" providerId="ADAL" clId="{E2613A69-CC55-47D9-8B1B-DF9D62E9E011}" dt="2025-02-06T00:42:17.234" v="3900" actId="403"/>
        <pc:sldMkLst>
          <pc:docMk/>
          <pc:sldMk cId="899213656" sldId="1530"/>
        </pc:sldMkLst>
        <pc:spChg chg="add mod">
          <ac:chgData name="Liyana Ralalage, Adiesha" userId="15fd5c93-10d6-4014-8103-1a4931e3c018" providerId="ADAL" clId="{E2613A69-CC55-47D9-8B1B-DF9D62E9E011}" dt="2025-02-06T00:42:17.234" v="3900" actId="403"/>
          <ac:spMkLst>
            <pc:docMk/>
            <pc:sldMk cId="899213656" sldId="1530"/>
            <ac:spMk id="2" creationId="{388A6913-A106-366B-8454-9328A01BF809}"/>
          </ac:spMkLst>
        </pc:spChg>
        <pc:picChg chg="add mod">
          <ac:chgData name="Liyana Ralalage, Adiesha" userId="15fd5c93-10d6-4014-8103-1a4931e3c018" providerId="ADAL" clId="{E2613A69-CC55-47D9-8B1B-DF9D62E9E011}" dt="2025-02-06T00:37:30.386" v="3794" actId="1076"/>
          <ac:picMkLst>
            <pc:docMk/>
            <pc:sldMk cId="899213656" sldId="1530"/>
            <ac:picMk id="5122" creationId="{CD69E77B-FC2A-CDDC-3368-46E1194AB935}"/>
          </ac:picMkLst>
        </pc:picChg>
      </pc:sldChg>
      <pc:sldChg chg="modSp new mod modAnim">
        <pc:chgData name="Liyana Ralalage, Adiesha" userId="15fd5c93-10d6-4014-8103-1a4931e3c018" providerId="ADAL" clId="{E2613A69-CC55-47D9-8B1B-DF9D62E9E011}" dt="2025-02-06T00:53:01.060" v="4084"/>
        <pc:sldMkLst>
          <pc:docMk/>
          <pc:sldMk cId="3655797506" sldId="1531"/>
        </pc:sldMkLst>
        <pc:spChg chg="mod">
          <ac:chgData name="Liyana Ralalage, Adiesha" userId="15fd5c93-10d6-4014-8103-1a4931e3c018" providerId="ADAL" clId="{E2613A69-CC55-47D9-8B1B-DF9D62E9E011}" dt="2025-02-06T00:42:35.512" v="3930" actId="20577"/>
          <ac:spMkLst>
            <pc:docMk/>
            <pc:sldMk cId="3655797506" sldId="1531"/>
            <ac:spMk id="2" creationId="{784B0DCC-84D9-4F2D-8235-F9DCE4E1AC17}"/>
          </ac:spMkLst>
        </pc:spChg>
        <pc:spChg chg="mod">
          <ac:chgData name="Liyana Ralalage, Adiesha" userId="15fd5c93-10d6-4014-8103-1a4931e3c018" providerId="ADAL" clId="{E2613A69-CC55-47D9-8B1B-DF9D62E9E011}" dt="2025-02-06T00:52:51.798" v="4083" actId="20577"/>
          <ac:spMkLst>
            <pc:docMk/>
            <pc:sldMk cId="3655797506" sldId="1531"/>
            <ac:spMk id="3" creationId="{0D08142A-15B4-3FCB-4429-836B8CB83B52}"/>
          </ac:spMkLst>
        </pc:spChg>
      </pc:sldChg>
      <pc:sldChg chg="modSp new mod">
        <pc:chgData name="Liyana Ralalage, Adiesha" userId="15fd5c93-10d6-4014-8103-1a4931e3c018" providerId="ADAL" clId="{E2613A69-CC55-47D9-8B1B-DF9D62E9E011}" dt="2025-02-06T01:10:01.301" v="4442" actId="20577"/>
        <pc:sldMkLst>
          <pc:docMk/>
          <pc:sldMk cId="3071724582" sldId="1532"/>
        </pc:sldMkLst>
        <pc:spChg chg="mod">
          <ac:chgData name="Liyana Ralalage, Adiesha" userId="15fd5c93-10d6-4014-8103-1a4931e3c018" providerId="ADAL" clId="{E2613A69-CC55-47D9-8B1B-DF9D62E9E011}" dt="2025-02-06T01:10:01.301" v="4442" actId="20577"/>
          <ac:spMkLst>
            <pc:docMk/>
            <pc:sldMk cId="3071724582" sldId="1532"/>
            <ac:spMk id="2" creationId="{336B67D3-19B1-6079-1415-C09555AA8EF8}"/>
          </ac:spMkLst>
        </pc:spChg>
        <pc:spChg chg="mod">
          <ac:chgData name="Liyana Ralalage, Adiesha" userId="15fd5c93-10d6-4014-8103-1a4931e3c018" providerId="ADAL" clId="{E2613A69-CC55-47D9-8B1B-DF9D62E9E011}" dt="2025-02-06T01:05:09.727" v="4419" actId="20577"/>
          <ac:spMkLst>
            <pc:docMk/>
            <pc:sldMk cId="3071724582" sldId="1532"/>
            <ac:spMk id="3" creationId="{C7D999D6-0ECF-AA8B-2E55-D3EBC05771C5}"/>
          </ac:spMkLst>
        </pc:spChg>
      </pc:sldChg>
      <pc:sldChg chg="addSp delSp modSp add mod">
        <pc:chgData name="Liyana Ralalage, Adiesha" userId="15fd5c93-10d6-4014-8103-1a4931e3c018" providerId="ADAL" clId="{E2613A69-CC55-47D9-8B1B-DF9D62E9E011}" dt="2025-02-06T21:28:54.490" v="5311" actId="113"/>
        <pc:sldMkLst>
          <pc:docMk/>
          <pc:sldMk cId="2043808152" sldId="1533"/>
        </pc:sldMkLst>
        <pc:spChg chg="add mod">
          <ac:chgData name="Liyana Ralalage, Adiesha" userId="15fd5c93-10d6-4014-8103-1a4931e3c018" providerId="ADAL" clId="{E2613A69-CC55-47D9-8B1B-DF9D62E9E011}" dt="2025-02-06T21:28:54.490" v="5311" actId="113"/>
          <ac:spMkLst>
            <pc:docMk/>
            <pc:sldMk cId="2043808152" sldId="1533"/>
            <ac:spMk id="6" creationId="{CBD68D74-B887-C301-3D41-76926B760843}"/>
          </ac:spMkLst>
        </pc:spChg>
        <pc:picChg chg="add mod">
          <ac:chgData name="Liyana Ralalage, Adiesha" userId="15fd5c93-10d6-4014-8103-1a4931e3c018" providerId="ADAL" clId="{E2613A69-CC55-47D9-8B1B-DF9D62E9E011}" dt="2025-02-06T01:10:15.924" v="4448" actId="1076"/>
          <ac:picMkLst>
            <pc:docMk/>
            <pc:sldMk cId="2043808152" sldId="1533"/>
            <ac:picMk id="6146" creationId="{8D3BEABD-7DEA-B987-7EAE-05C7132E2A81}"/>
          </ac:picMkLst>
        </pc:picChg>
      </pc:sldChg>
      <pc:sldChg chg="modSp add mod">
        <pc:chgData name="Liyana Ralalage, Adiesha" userId="15fd5c93-10d6-4014-8103-1a4931e3c018" providerId="ADAL" clId="{E2613A69-CC55-47D9-8B1B-DF9D62E9E011}" dt="2025-02-06T21:28:59.457" v="5312" actId="113"/>
        <pc:sldMkLst>
          <pc:docMk/>
          <pc:sldMk cId="368895478" sldId="1534"/>
        </pc:sldMkLst>
        <pc:spChg chg="mod">
          <ac:chgData name="Liyana Ralalage, Adiesha" userId="15fd5c93-10d6-4014-8103-1a4931e3c018" providerId="ADAL" clId="{E2613A69-CC55-47D9-8B1B-DF9D62E9E011}" dt="2025-02-06T21:28:59.457" v="5312" actId="113"/>
          <ac:spMkLst>
            <pc:docMk/>
            <pc:sldMk cId="368895478" sldId="1534"/>
            <ac:spMk id="6" creationId="{BCA10DC1-5173-3B2F-E1D3-1B3174DB077D}"/>
          </ac:spMkLst>
        </pc:spChg>
      </pc:sldChg>
      <pc:sldChg chg="modSp new mod">
        <pc:chgData name="Liyana Ralalage, Adiesha" userId="15fd5c93-10d6-4014-8103-1a4931e3c018" providerId="ADAL" clId="{E2613A69-CC55-47D9-8B1B-DF9D62E9E011}" dt="2025-02-06T01:43:46.686" v="4676" actId="21"/>
        <pc:sldMkLst>
          <pc:docMk/>
          <pc:sldMk cId="62328230" sldId="1535"/>
        </pc:sldMkLst>
        <pc:spChg chg="mod">
          <ac:chgData name="Liyana Ralalage, Adiesha" userId="15fd5c93-10d6-4014-8103-1a4931e3c018" providerId="ADAL" clId="{E2613A69-CC55-47D9-8B1B-DF9D62E9E011}" dt="2025-02-06T01:35:02.095" v="4564" actId="20577"/>
          <ac:spMkLst>
            <pc:docMk/>
            <pc:sldMk cId="62328230" sldId="1535"/>
            <ac:spMk id="2" creationId="{00F8F80D-0EF8-4352-351F-82926C99AA48}"/>
          </ac:spMkLst>
        </pc:spChg>
        <pc:spChg chg="mod">
          <ac:chgData name="Liyana Ralalage, Adiesha" userId="15fd5c93-10d6-4014-8103-1a4931e3c018" providerId="ADAL" clId="{E2613A69-CC55-47D9-8B1B-DF9D62E9E011}" dt="2025-02-06T01:43:46.686" v="4676" actId="21"/>
          <ac:spMkLst>
            <pc:docMk/>
            <pc:sldMk cId="62328230" sldId="1535"/>
            <ac:spMk id="3" creationId="{D176D988-E328-7A5D-922C-A573428AA78E}"/>
          </ac:spMkLst>
        </pc:spChg>
      </pc:sldChg>
      <pc:sldChg chg="addSp modSp add mod">
        <pc:chgData name="Liyana Ralalage, Adiesha" userId="15fd5c93-10d6-4014-8103-1a4931e3c018" providerId="ADAL" clId="{E2613A69-CC55-47D9-8B1B-DF9D62E9E011}" dt="2025-02-06T01:48:28.421" v="4816" actId="14100"/>
        <pc:sldMkLst>
          <pc:docMk/>
          <pc:sldMk cId="3098745562" sldId="1536"/>
        </pc:sldMkLst>
        <pc:spChg chg="mod">
          <ac:chgData name="Liyana Ralalage, Adiesha" userId="15fd5c93-10d6-4014-8103-1a4931e3c018" providerId="ADAL" clId="{E2613A69-CC55-47D9-8B1B-DF9D62E9E011}" dt="2025-02-06T01:48:12.109" v="4808" actId="21"/>
          <ac:spMkLst>
            <pc:docMk/>
            <pc:sldMk cId="3098745562" sldId="1536"/>
            <ac:spMk id="3" creationId="{662F240B-BE0C-2104-D97D-800C74D15136}"/>
          </ac:spMkLst>
        </pc:spChg>
        <pc:spChg chg="add mod">
          <ac:chgData name="Liyana Ralalage, Adiesha" userId="15fd5c93-10d6-4014-8103-1a4931e3c018" providerId="ADAL" clId="{E2613A69-CC55-47D9-8B1B-DF9D62E9E011}" dt="2025-02-06T01:48:28.421" v="4816" actId="14100"/>
          <ac:spMkLst>
            <pc:docMk/>
            <pc:sldMk cId="3098745562" sldId="1536"/>
            <ac:spMk id="4" creationId="{4B15BD61-885C-9584-619D-CA8B0D5F8363}"/>
          </ac:spMkLst>
        </pc:spChg>
      </pc:sldChg>
      <pc:sldChg chg="addSp delSp modSp new mod">
        <pc:chgData name="Liyana Ralalage, Adiesha" userId="15fd5c93-10d6-4014-8103-1a4931e3c018" providerId="ADAL" clId="{E2613A69-CC55-47D9-8B1B-DF9D62E9E011}" dt="2025-02-06T02:08:20.596" v="5097" actId="478"/>
        <pc:sldMkLst>
          <pc:docMk/>
          <pc:sldMk cId="4098745298" sldId="1537"/>
        </pc:sldMkLst>
        <pc:spChg chg="add mod">
          <ac:chgData name="Liyana Ralalage, Adiesha" userId="15fd5c93-10d6-4014-8103-1a4931e3c018" providerId="ADAL" clId="{E2613A69-CC55-47D9-8B1B-DF9D62E9E011}" dt="2025-02-06T02:07:49.953" v="5091" actId="20577"/>
          <ac:spMkLst>
            <pc:docMk/>
            <pc:sldMk cId="4098745298" sldId="1537"/>
            <ac:spMk id="3" creationId="{EC3BFDE5-A1EB-12B3-E069-FAE5937021A2}"/>
          </ac:spMkLst>
        </pc:spChg>
        <pc:picChg chg="add mod">
          <ac:chgData name="Liyana Ralalage, Adiesha" userId="15fd5c93-10d6-4014-8103-1a4931e3c018" providerId="ADAL" clId="{E2613A69-CC55-47D9-8B1B-DF9D62E9E011}" dt="2025-02-06T02:08:05.097" v="5093" actId="1076"/>
          <ac:picMkLst>
            <pc:docMk/>
            <pc:sldMk cId="4098745298" sldId="1537"/>
            <ac:picMk id="2" creationId="{CE821BDC-C6CD-974E-9781-CF68BA2DC44B}"/>
          </ac:picMkLst>
        </pc:picChg>
      </pc:sldChg>
      <pc:sldChg chg="modSp add">
        <pc:chgData name="Liyana Ralalage, Adiesha" userId="15fd5c93-10d6-4014-8103-1a4931e3c018" providerId="ADAL" clId="{E2613A69-CC55-47D9-8B1B-DF9D62E9E011}" dt="2025-02-06T02:16:29.218" v="5293" actId="20577"/>
        <pc:sldMkLst>
          <pc:docMk/>
          <pc:sldMk cId="136719486" sldId="1538"/>
        </pc:sldMkLst>
        <pc:spChg chg="mod">
          <ac:chgData name="Liyana Ralalage, Adiesha" userId="15fd5c93-10d6-4014-8103-1a4931e3c018" providerId="ADAL" clId="{E2613A69-CC55-47D9-8B1B-DF9D62E9E011}" dt="2025-02-06T02:16:29.218" v="5293" actId="20577"/>
          <ac:spMkLst>
            <pc:docMk/>
            <pc:sldMk cId="136719486" sldId="1538"/>
            <ac:spMk id="5" creationId="{FBE0E15C-3386-AB54-11B5-FC335C1EF468}"/>
          </ac:spMkLst>
        </pc:spChg>
      </pc:sldChg>
      <pc:sldChg chg="addSp delSp modSp add mod">
        <pc:chgData name="Liyana Ralalage, Adiesha" userId="15fd5c93-10d6-4014-8103-1a4931e3c018" providerId="ADAL" clId="{E2613A69-CC55-47D9-8B1B-DF9D62E9E011}" dt="2025-02-06T02:16:03.306" v="5292" actId="20577"/>
        <pc:sldMkLst>
          <pc:docMk/>
          <pc:sldMk cId="3803221995" sldId="1539"/>
        </pc:sldMkLst>
        <pc:graphicFrameChg chg="add mod modGraphic">
          <ac:chgData name="Liyana Ralalage, Adiesha" userId="15fd5c93-10d6-4014-8103-1a4931e3c018" providerId="ADAL" clId="{E2613A69-CC55-47D9-8B1B-DF9D62E9E011}" dt="2025-02-06T02:16:03.306" v="5292" actId="20577"/>
          <ac:graphicFrameMkLst>
            <pc:docMk/>
            <pc:sldMk cId="3803221995" sldId="1539"/>
            <ac:graphicFrameMk id="5" creationId="{6EE59F98-CAC4-44FD-8AE4-5A1D6B0E6C31}"/>
          </ac:graphicFrameMkLst>
        </pc:graphicFrameChg>
        <pc:picChg chg="mod">
          <ac:chgData name="Liyana Ralalage, Adiesha" userId="15fd5c93-10d6-4014-8103-1a4931e3c018" providerId="ADAL" clId="{E2613A69-CC55-47D9-8B1B-DF9D62E9E011}" dt="2025-02-06T02:09:45.828" v="5112" actId="1076"/>
          <ac:picMkLst>
            <pc:docMk/>
            <pc:sldMk cId="3803221995" sldId="1539"/>
            <ac:picMk id="2" creationId="{D5E4D606-C4A7-02AD-7D53-AD2F102ACB98}"/>
          </ac:picMkLst>
        </pc:picChg>
      </pc:sldChg>
      <pc:sldChg chg="addSp modSp new mod">
        <pc:chgData name="Liyana Ralalage, Adiesha" userId="15fd5c93-10d6-4014-8103-1a4931e3c018" providerId="ADAL" clId="{E2613A69-CC55-47D9-8B1B-DF9D62E9E011}" dt="2025-02-06T02:17:08.782" v="5296" actId="1076"/>
        <pc:sldMkLst>
          <pc:docMk/>
          <pc:sldMk cId="3339308695" sldId="1540"/>
        </pc:sldMkLst>
        <pc:picChg chg="add mod">
          <ac:chgData name="Liyana Ralalage, Adiesha" userId="15fd5c93-10d6-4014-8103-1a4931e3c018" providerId="ADAL" clId="{E2613A69-CC55-47D9-8B1B-DF9D62E9E011}" dt="2025-02-06T02:17:08.782" v="5296" actId="1076"/>
          <ac:picMkLst>
            <pc:docMk/>
            <pc:sldMk cId="3339308695" sldId="1540"/>
            <ac:picMk id="2" creationId="{977A51AB-EA66-4BE9-E6A7-B6DB9A3CFAE7}"/>
          </ac:picMkLst>
        </pc:picChg>
      </pc:sldChg>
      <pc:sldChg chg="modSp add mod">
        <pc:chgData name="Liyana Ralalage, Adiesha" userId="15fd5c93-10d6-4014-8103-1a4931e3c018" providerId="ADAL" clId="{E2613A69-CC55-47D9-8B1B-DF9D62E9E011}" dt="2025-02-06T21:02:24.815" v="5310" actId="207"/>
        <pc:sldMkLst>
          <pc:docMk/>
          <pc:sldMk cId="3617962121" sldId="1541"/>
        </pc:sldMkLst>
        <pc:spChg chg="mod">
          <ac:chgData name="Liyana Ralalage, Adiesha" userId="15fd5c93-10d6-4014-8103-1a4931e3c018" providerId="ADAL" clId="{E2613A69-CC55-47D9-8B1B-DF9D62E9E011}" dt="2025-02-06T21:02:24.815" v="5310" actId="207"/>
          <ac:spMkLst>
            <pc:docMk/>
            <pc:sldMk cId="3617962121" sldId="1541"/>
            <ac:spMk id="3" creationId="{51E228C6-3F2C-EB09-342A-0490E2FBDBEF}"/>
          </ac:spMkLst>
        </pc:spChg>
      </pc:sldChg>
    </pc:docChg>
  </pc:docChgLst>
  <pc:docChgLst>
    <pc:chgData name="Liyana Ralalage, Adiesha" userId="15fd5c93-10d6-4014-8103-1a4931e3c018" providerId="ADAL" clId="{F6107A9B-5F8C-4EEF-99C8-61D13B76C68A}"/>
    <pc:docChg chg="undo redo custSel addSld delSld modSld sldOrd addMainMaster">
      <pc:chgData name="Liyana Ralalage, Adiesha" userId="15fd5c93-10d6-4014-8103-1a4931e3c018" providerId="ADAL" clId="{F6107A9B-5F8C-4EEF-99C8-61D13B76C68A}" dt="2025-02-11T21:47:01.674" v="7315" actId="1076"/>
      <pc:docMkLst>
        <pc:docMk/>
      </pc:docMkLst>
      <pc:sldChg chg="modSp">
        <pc:chgData name="Liyana Ralalage, Adiesha" userId="15fd5c93-10d6-4014-8103-1a4931e3c018" providerId="ADAL" clId="{F6107A9B-5F8C-4EEF-99C8-61D13B76C68A}" dt="2025-02-11T20:12:58.467" v="6993" actId="20577"/>
        <pc:sldMkLst>
          <pc:docMk/>
          <pc:sldMk cId="3347027699" sldId="1544"/>
        </pc:sldMkLst>
        <pc:spChg chg="mod">
          <ac:chgData name="Liyana Ralalage, Adiesha" userId="15fd5c93-10d6-4014-8103-1a4931e3c018" providerId="ADAL" clId="{F6107A9B-5F8C-4EEF-99C8-61D13B76C68A}" dt="2025-02-11T20:12:58.467" v="6993" actId="20577"/>
          <ac:spMkLst>
            <pc:docMk/>
            <pc:sldMk cId="3347027699" sldId="1544"/>
            <ac:spMk id="3" creationId="{6E76E5CA-EBA7-8F0A-3654-29508BD19307}"/>
          </ac:spMkLst>
        </pc:spChg>
      </pc:sldChg>
      <pc:sldChg chg="addSp modSp add mod">
        <pc:chgData name="Liyana Ralalage, Adiesha" userId="15fd5c93-10d6-4014-8103-1a4931e3c018" providerId="ADAL" clId="{F6107A9B-5F8C-4EEF-99C8-61D13B76C68A}" dt="2025-02-10T21:20:32.614" v="265" actId="1076"/>
        <pc:sldMkLst>
          <pc:docMk/>
          <pc:sldMk cId="2014241022" sldId="1545"/>
        </pc:sldMkLst>
        <pc:spChg chg="mod">
          <ac:chgData name="Liyana Ralalage, Adiesha" userId="15fd5c93-10d6-4014-8103-1a4931e3c018" providerId="ADAL" clId="{F6107A9B-5F8C-4EEF-99C8-61D13B76C68A}" dt="2025-02-10T20:43:01.377" v="2" actId="27636"/>
          <ac:spMkLst>
            <pc:docMk/>
            <pc:sldMk cId="2014241022" sldId="1545"/>
            <ac:spMk id="2" creationId="{139F582E-8262-1BCC-E35D-2DC91C6ACBF0}"/>
          </ac:spMkLst>
        </pc:spChg>
        <pc:spChg chg="add mod">
          <ac:chgData name="Liyana Ralalage, Adiesha" userId="15fd5c93-10d6-4014-8103-1a4931e3c018" providerId="ADAL" clId="{F6107A9B-5F8C-4EEF-99C8-61D13B76C68A}" dt="2025-02-10T20:43:19.826" v="4"/>
          <ac:spMkLst>
            <pc:docMk/>
            <pc:sldMk cId="2014241022" sldId="1545"/>
            <ac:spMk id="3" creationId="{3F37FE83-7503-77A4-2D6B-31ABEC8A0718}"/>
          </ac:spMkLst>
        </pc:spChg>
        <pc:spChg chg="add mod">
          <ac:chgData name="Liyana Ralalage, Adiesha" userId="15fd5c93-10d6-4014-8103-1a4931e3c018" providerId="ADAL" clId="{F6107A9B-5F8C-4EEF-99C8-61D13B76C68A}" dt="2025-02-10T20:43:24.766" v="10"/>
          <ac:spMkLst>
            <pc:docMk/>
            <pc:sldMk cId="2014241022" sldId="1545"/>
            <ac:spMk id="4" creationId="{E637F423-FD7B-8236-80FC-0723DC83D815}"/>
          </ac:spMkLst>
        </pc:spChg>
        <pc:spChg chg="add mod">
          <ac:chgData name="Liyana Ralalage, Adiesha" userId="15fd5c93-10d6-4014-8103-1a4931e3c018" providerId="ADAL" clId="{F6107A9B-5F8C-4EEF-99C8-61D13B76C68A}" dt="2025-02-10T20:43:24.792" v="11"/>
          <ac:spMkLst>
            <pc:docMk/>
            <pc:sldMk cId="2014241022" sldId="1545"/>
            <ac:spMk id="5" creationId="{B24A30CD-D74A-EBD0-E878-9D18D7D2CC08}"/>
          </ac:spMkLst>
        </pc:spChg>
        <pc:spChg chg="add mod">
          <ac:chgData name="Liyana Ralalage, Adiesha" userId="15fd5c93-10d6-4014-8103-1a4931e3c018" providerId="ADAL" clId="{F6107A9B-5F8C-4EEF-99C8-61D13B76C68A}" dt="2025-02-10T20:46:32.956" v="216" actId="20577"/>
          <ac:spMkLst>
            <pc:docMk/>
            <pc:sldMk cId="2014241022" sldId="1545"/>
            <ac:spMk id="6" creationId="{3887E34D-95F7-4FC9-488E-A190A47524B0}"/>
          </ac:spMkLst>
        </pc:spChg>
        <pc:spChg chg="add mod">
          <ac:chgData name="Liyana Ralalage, Adiesha" userId="15fd5c93-10d6-4014-8103-1a4931e3c018" providerId="ADAL" clId="{F6107A9B-5F8C-4EEF-99C8-61D13B76C68A}" dt="2025-02-10T20:46:18.181" v="188" actId="20577"/>
          <ac:spMkLst>
            <pc:docMk/>
            <pc:sldMk cId="2014241022" sldId="1545"/>
            <ac:spMk id="8" creationId="{E0BA08E7-F6E7-870A-7B08-F6C9BFE628B9}"/>
          </ac:spMkLst>
        </pc:spChg>
        <pc:spChg chg="add mod">
          <ac:chgData name="Liyana Ralalage, Adiesha" userId="15fd5c93-10d6-4014-8103-1a4931e3c018" providerId="ADAL" clId="{F6107A9B-5F8C-4EEF-99C8-61D13B76C68A}" dt="2025-02-10T21:18:58.749" v="218" actId="1076"/>
          <ac:spMkLst>
            <pc:docMk/>
            <pc:sldMk cId="2014241022" sldId="1545"/>
            <ac:spMk id="9" creationId="{B00B36A4-E64D-A1A1-6194-51DEBBB46144}"/>
          </ac:spMkLst>
        </pc:spChg>
        <pc:spChg chg="add mod">
          <ac:chgData name="Liyana Ralalage, Adiesha" userId="15fd5c93-10d6-4014-8103-1a4931e3c018" providerId="ADAL" clId="{F6107A9B-5F8C-4EEF-99C8-61D13B76C68A}" dt="2025-02-10T21:20:32.614" v="265" actId="1076"/>
          <ac:spMkLst>
            <pc:docMk/>
            <pc:sldMk cId="2014241022" sldId="1545"/>
            <ac:spMk id="10" creationId="{4DB269F9-0076-2203-640C-33977B47A2A8}"/>
          </ac:spMkLst>
        </pc:spChg>
        <pc:picChg chg="add mod">
          <ac:chgData name="Liyana Ralalage, Adiesha" userId="15fd5c93-10d6-4014-8103-1a4931e3c018" providerId="ADAL" clId="{F6107A9B-5F8C-4EEF-99C8-61D13B76C68A}" dt="2025-02-10T20:45:20.978" v="139" actId="1076"/>
          <ac:picMkLst>
            <pc:docMk/>
            <pc:sldMk cId="2014241022" sldId="1545"/>
            <ac:picMk id="7" creationId="{494CC73F-9F40-8B91-A2BE-575DE8BD9D29}"/>
          </ac:picMkLst>
        </pc:picChg>
      </pc:sldChg>
      <pc:sldChg chg="delSp modSp add mod">
        <pc:chgData name="Liyana Ralalage, Adiesha" userId="15fd5c93-10d6-4014-8103-1a4931e3c018" providerId="ADAL" clId="{F6107A9B-5F8C-4EEF-99C8-61D13B76C68A}" dt="2025-02-10T21:25:33.624" v="340" actId="20577"/>
        <pc:sldMkLst>
          <pc:docMk/>
          <pc:sldMk cId="2915152999" sldId="1546"/>
        </pc:sldMkLst>
        <pc:spChg chg="del">
          <ac:chgData name="Liyana Ralalage, Adiesha" userId="15fd5c93-10d6-4014-8103-1a4931e3c018" providerId="ADAL" clId="{F6107A9B-5F8C-4EEF-99C8-61D13B76C68A}" dt="2025-02-10T21:23:44.176" v="267" actId="478"/>
          <ac:spMkLst>
            <pc:docMk/>
            <pc:sldMk cId="2915152999" sldId="1546"/>
            <ac:spMk id="6" creationId="{AE121070-6914-FAAA-A316-AFAE6060C003}"/>
          </ac:spMkLst>
        </pc:spChg>
        <pc:spChg chg="mod">
          <ac:chgData name="Liyana Ralalage, Adiesha" userId="15fd5c93-10d6-4014-8103-1a4931e3c018" providerId="ADAL" clId="{F6107A9B-5F8C-4EEF-99C8-61D13B76C68A}" dt="2025-02-10T21:25:33.624" v="340" actId="20577"/>
          <ac:spMkLst>
            <pc:docMk/>
            <pc:sldMk cId="2915152999" sldId="1546"/>
            <ac:spMk id="8" creationId="{100A55AB-2824-1507-FF60-300C65D1967D}"/>
          </ac:spMkLst>
        </pc:spChg>
      </pc:sldChg>
      <pc:sldChg chg="modSp add mod">
        <pc:chgData name="Liyana Ralalage, Adiesha" userId="15fd5c93-10d6-4014-8103-1a4931e3c018" providerId="ADAL" clId="{F6107A9B-5F8C-4EEF-99C8-61D13B76C68A}" dt="2025-02-10T21:38:37.101" v="364" actId="1076"/>
        <pc:sldMkLst>
          <pc:docMk/>
          <pc:sldMk cId="2986230542" sldId="1547"/>
        </pc:sldMkLst>
        <pc:spChg chg="mod">
          <ac:chgData name="Liyana Ralalage, Adiesha" userId="15fd5c93-10d6-4014-8103-1a4931e3c018" providerId="ADAL" clId="{F6107A9B-5F8C-4EEF-99C8-61D13B76C68A}" dt="2025-02-10T21:38:37.101" v="364" actId="1076"/>
          <ac:spMkLst>
            <pc:docMk/>
            <pc:sldMk cId="2986230542" sldId="1547"/>
            <ac:spMk id="8" creationId="{1005FA56-EB7F-F62F-7E97-AC54A8221B72}"/>
          </ac:spMkLst>
        </pc:spChg>
      </pc:sldChg>
      <pc:sldChg chg="addSp modSp new mod">
        <pc:chgData name="Liyana Ralalage, Adiesha" userId="15fd5c93-10d6-4014-8103-1a4931e3c018" providerId="ADAL" clId="{F6107A9B-5F8C-4EEF-99C8-61D13B76C68A}" dt="2025-02-11T02:32:14.769" v="3839" actId="1076"/>
        <pc:sldMkLst>
          <pc:docMk/>
          <pc:sldMk cId="873118846" sldId="1548"/>
        </pc:sldMkLst>
        <pc:spChg chg="mod">
          <ac:chgData name="Liyana Ralalage, Adiesha" userId="15fd5c93-10d6-4014-8103-1a4931e3c018" providerId="ADAL" clId="{F6107A9B-5F8C-4EEF-99C8-61D13B76C68A}" dt="2025-02-10T21:38:45.292" v="367" actId="27636"/>
          <ac:spMkLst>
            <pc:docMk/>
            <pc:sldMk cId="873118846" sldId="1548"/>
            <ac:spMk id="2" creationId="{AEDCEB87-60C0-4424-7A72-39841C2A8D9F}"/>
          </ac:spMkLst>
        </pc:spChg>
        <pc:picChg chg="add mod">
          <ac:chgData name="Liyana Ralalage, Adiesha" userId="15fd5c93-10d6-4014-8103-1a4931e3c018" providerId="ADAL" clId="{F6107A9B-5F8C-4EEF-99C8-61D13B76C68A}" dt="2025-02-11T02:32:14.769" v="3839" actId="1076"/>
          <ac:picMkLst>
            <pc:docMk/>
            <pc:sldMk cId="873118846" sldId="1548"/>
            <ac:picMk id="4" creationId="{FDD2B494-6B9B-DB31-718B-FEE0DF9B67C7}"/>
          </ac:picMkLst>
        </pc:picChg>
      </pc:sldChg>
      <pc:sldChg chg="addSp delSp modSp add mod">
        <pc:chgData name="Liyana Ralalage, Adiesha" userId="15fd5c93-10d6-4014-8103-1a4931e3c018" providerId="ADAL" clId="{F6107A9B-5F8C-4EEF-99C8-61D13B76C68A}" dt="2025-02-10T22:06:39.474" v="781" actId="20577"/>
        <pc:sldMkLst>
          <pc:docMk/>
          <pc:sldMk cId="3200630300" sldId="1549"/>
        </pc:sldMkLst>
        <pc:spChg chg="add mod">
          <ac:chgData name="Liyana Ralalage, Adiesha" userId="15fd5c93-10d6-4014-8103-1a4931e3c018" providerId="ADAL" clId="{F6107A9B-5F8C-4EEF-99C8-61D13B76C68A}" dt="2025-02-10T22:06:39.474" v="781" actId="20577"/>
          <ac:spMkLst>
            <pc:docMk/>
            <pc:sldMk cId="3200630300" sldId="1549"/>
            <ac:spMk id="3" creationId="{0BBE69AB-2C75-F7E7-417B-E9250EBDAF97}"/>
          </ac:spMkLst>
        </pc:spChg>
        <pc:spChg chg="mod">
          <ac:chgData name="Liyana Ralalage, Adiesha" userId="15fd5c93-10d6-4014-8103-1a4931e3c018" providerId="ADAL" clId="{F6107A9B-5F8C-4EEF-99C8-61D13B76C68A}" dt="2025-02-10T21:39:00.997" v="392" actId="20577"/>
          <ac:spMkLst>
            <pc:docMk/>
            <pc:sldMk cId="3200630300" sldId="1549"/>
            <ac:spMk id="5" creationId="{F8D97688-F3D3-A241-E28C-EE38D90488FC}"/>
          </ac:spMkLst>
        </pc:spChg>
        <pc:spChg chg="mod">
          <ac:chgData name="Liyana Ralalage, Adiesha" userId="15fd5c93-10d6-4014-8103-1a4931e3c018" providerId="ADAL" clId="{F6107A9B-5F8C-4EEF-99C8-61D13B76C68A}" dt="2025-02-10T22:01:17.443" v="491" actId="113"/>
          <ac:spMkLst>
            <pc:docMk/>
            <pc:sldMk cId="3200630300" sldId="1549"/>
            <ac:spMk id="8" creationId="{3E5DADBE-8164-173D-22C4-684EFE3F462D}"/>
          </ac:spMkLst>
        </pc:spChg>
        <pc:spChg chg="del">
          <ac:chgData name="Liyana Ralalage, Adiesha" userId="15fd5c93-10d6-4014-8103-1a4931e3c018" providerId="ADAL" clId="{F6107A9B-5F8C-4EEF-99C8-61D13B76C68A}" dt="2025-02-10T21:38:45.254" v="366" actId="478"/>
          <ac:spMkLst>
            <pc:docMk/>
            <pc:sldMk cId="3200630300" sldId="1549"/>
            <ac:spMk id="9" creationId="{9280A89B-7E1D-58CD-3D42-E14B90EDCFBC}"/>
          </ac:spMkLst>
        </pc:spChg>
        <pc:spChg chg="del">
          <ac:chgData name="Liyana Ralalage, Adiesha" userId="15fd5c93-10d6-4014-8103-1a4931e3c018" providerId="ADAL" clId="{F6107A9B-5F8C-4EEF-99C8-61D13B76C68A}" dt="2025-02-10T21:38:45.254" v="366" actId="478"/>
          <ac:spMkLst>
            <pc:docMk/>
            <pc:sldMk cId="3200630300" sldId="1549"/>
            <ac:spMk id="10" creationId="{7B65C277-1AB6-66AB-DD0A-60C287193364}"/>
          </ac:spMkLst>
        </pc:spChg>
        <pc:picChg chg="del">
          <ac:chgData name="Liyana Ralalage, Adiesha" userId="15fd5c93-10d6-4014-8103-1a4931e3c018" providerId="ADAL" clId="{F6107A9B-5F8C-4EEF-99C8-61D13B76C68A}" dt="2025-02-10T21:38:45.254" v="366" actId="478"/>
          <ac:picMkLst>
            <pc:docMk/>
            <pc:sldMk cId="3200630300" sldId="1549"/>
            <ac:picMk id="7" creationId="{C9FEE763-29CB-E353-68EA-0CF98C345AB2}"/>
          </ac:picMkLst>
        </pc:picChg>
      </pc:sldChg>
      <pc:sldChg chg="modSp add mod">
        <pc:chgData name="Liyana Ralalage, Adiesha" userId="15fd5c93-10d6-4014-8103-1a4931e3c018" providerId="ADAL" clId="{F6107A9B-5F8C-4EEF-99C8-61D13B76C68A}" dt="2025-02-10T22:17:02.733" v="1037" actId="20577"/>
        <pc:sldMkLst>
          <pc:docMk/>
          <pc:sldMk cId="223423363" sldId="1550"/>
        </pc:sldMkLst>
        <pc:spChg chg="mod">
          <ac:chgData name="Liyana Ralalage, Adiesha" userId="15fd5c93-10d6-4014-8103-1a4931e3c018" providerId="ADAL" clId="{F6107A9B-5F8C-4EEF-99C8-61D13B76C68A}" dt="2025-02-10T22:17:02.733" v="1037" actId="20577"/>
          <ac:spMkLst>
            <pc:docMk/>
            <pc:sldMk cId="223423363" sldId="1550"/>
            <ac:spMk id="3" creationId="{4A653A31-5776-8F04-0867-DBC902F1FF3B}"/>
          </ac:spMkLst>
        </pc:spChg>
        <pc:spChg chg="mod">
          <ac:chgData name="Liyana Ralalage, Adiesha" userId="15fd5c93-10d6-4014-8103-1a4931e3c018" providerId="ADAL" clId="{F6107A9B-5F8C-4EEF-99C8-61D13B76C68A}" dt="2025-02-10T22:07:05.251" v="825" actId="5793"/>
          <ac:spMkLst>
            <pc:docMk/>
            <pc:sldMk cId="223423363" sldId="1550"/>
            <ac:spMk id="5" creationId="{207153A4-67FE-DD7D-FBAD-4B24CF9047E0}"/>
          </ac:spMkLst>
        </pc:spChg>
        <pc:spChg chg="mod">
          <ac:chgData name="Liyana Ralalage, Adiesha" userId="15fd5c93-10d6-4014-8103-1a4931e3c018" providerId="ADAL" clId="{F6107A9B-5F8C-4EEF-99C8-61D13B76C68A}" dt="2025-02-10T22:07:21.529" v="868" actId="20577"/>
          <ac:spMkLst>
            <pc:docMk/>
            <pc:sldMk cId="223423363" sldId="1550"/>
            <ac:spMk id="8" creationId="{5F6546D9-C164-49F5-2316-A6FCC21F1265}"/>
          </ac:spMkLst>
        </pc:spChg>
      </pc:sldChg>
      <pc:sldChg chg="modSp add">
        <pc:chgData name="Liyana Ralalage, Adiesha" userId="15fd5c93-10d6-4014-8103-1a4931e3c018" providerId="ADAL" clId="{F6107A9B-5F8C-4EEF-99C8-61D13B76C68A}" dt="2025-02-10T22:19:19.751" v="1139" actId="20577"/>
        <pc:sldMkLst>
          <pc:docMk/>
          <pc:sldMk cId="2039533911" sldId="1551"/>
        </pc:sldMkLst>
        <pc:spChg chg="mod">
          <ac:chgData name="Liyana Ralalage, Adiesha" userId="15fd5c93-10d6-4014-8103-1a4931e3c018" providerId="ADAL" clId="{F6107A9B-5F8C-4EEF-99C8-61D13B76C68A}" dt="2025-02-10T22:19:19.751" v="1139" actId="20577"/>
          <ac:spMkLst>
            <pc:docMk/>
            <pc:sldMk cId="2039533911" sldId="1551"/>
            <ac:spMk id="3" creationId="{5D28F3F7-6260-B9DD-8DD3-08CAC6A563ED}"/>
          </ac:spMkLst>
        </pc:spChg>
      </pc:sldChg>
      <pc:sldChg chg="modSp add mod">
        <pc:chgData name="Liyana Ralalage, Adiesha" userId="15fd5c93-10d6-4014-8103-1a4931e3c018" providerId="ADAL" clId="{F6107A9B-5F8C-4EEF-99C8-61D13B76C68A}" dt="2025-02-10T22:19:55.142" v="1168" actId="21"/>
        <pc:sldMkLst>
          <pc:docMk/>
          <pc:sldMk cId="3762968479" sldId="1552"/>
        </pc:sldMkLst>
        <pc:spChg chg="mod">
          <ac:chgData name="Liyana Ralalage, Adiesha" userId="15fd5c93-10d6-4014-8103-1a4931e3c018" providerId="ADAL" clId="{F6107A9B-5F8C-4EEF-99C8-61D13B76C68A}" dt="2025-02-10T22:19:55.142" v="1168" actId="21"/>
          <ac:spMkLst>
            <pc:docMk/>
            <pc:sldMk cId="3762968479" sldId="1552"/>
            <ac:spMk id="3" creationId="{751E37E9-9BA7-A30C-D9F9-9C55C21C2995}"/>
          </ac:spMkLst>
        </pc:spChg>
        <pc:spChg chg="mod">
          <ac:chgData name="Liyana Ralalage, Adiesha" userId="15fd5c93-10d6-4014-8103-1a4931e3c018" providerId="ADAL" clId="{F6107A9B-5F8C-4EEF-99C8-61D13B76C68A}" dt="2025-02-10T22:19:48.101" v="1167" actId="20577"/>
          <ac:spMkLst>
            <pc:docMk/>
            <pc:sldMk cId="3762968479" sldId="1552"/>
            <ac:spMk id="8" creationId="{A89F80EA-B8F7-5F19-ED44-1572A56E77E7}"/>
          </ac:spMkLst>
        </pc:spChg>
      </pc:sldChg>
      <pc:sldChg chg="addSp modSp add mod">
        <pc:chgData name="Liyana Ralalage, Adiesha" userId="15fd5c93-10d6-4014-8103-1a4931e3c018" providerId="ADAL" clId="{F6107A9B-5F8C-4EEF-99C8-61D13B76C68A}" dt="2025-02-10T22:21:04.289" v="1200" actId="20577"/>
        <pc:sldMkLst>
          <pc:docMk/>
          <pc:sldMk cId="3535269409" sldId="1553"/>
        </pc:sldMkLst>
        <pc:spChg chg="add mod">
          <ac:chgData name="Liyana Ralalage, Adiesha" userId="15fd5c93-10d6-4014-8103-1a4931e3c018" providerId="ADAL" clId="{F6107A9B-5F8C-4EEF-99C8-61D13B76C68A}" dt="2025-02-10T22:21:04.289" v="1200" actId="20577"/>
          <ac:spMkLst>
            <pc:docMk/>
            <pc:sldMk cId="3535269409" sldId="1553"/>
            <ac:spMk id="6" creationId="{D0D343E5-CF9C-98AF-ECDE-EB98E0A44C5F}"/>
          </ac:spMkLst>
        </pc:spChg>
      </pc:sldChg>
      <pc:sldChg chg="addSp modSp add mod">
        <pc:chgData name="Liyana Ralalage, Adiesha" userId="15fd5c93-10d6-4014-8103-1a4931e3c018" providerId="ADAL" clId="{F6107A9B-5F8C-4EEF-99C8-61D13B76C68A}" dt="2025-02-11T20:26:47.767" v="7155" actId="20577"/>
        <pc:sldMkLst>
          <pc:docMk/>
          <pc:sldMk cId="3471207794" sldId="1554"/>
        </pc:sldMkLst>
        <pc:spChg chg="add mod">
          <ac:chgData name="Liyana Ralalage, Adiesha" userId="15fd5c93-10d6-4014-8103-1a4931e3c018" providerId="ADAL" clId="{F6107A9B-5F8C-4EEF-99C8-61D13B76C68A}" dt="2025-02-11T20:26:43.030" v="7150" actId="20577"/>
          <ac:spMkLst>
            <pc:docMk/>
            <pc:sldMk cId="3471207794" sldId="1554"/>
            <ac:spMk id="3" creationId="{DFFCFA8E-22AE-6190-540F-7C2BF3206C32}"/>
          </ac:spMkLst>
        </pc:spChg>
        <pc:spChg chg="add mod">
          <ac:chgData name="Liyana Ralalage, Adiesha" userId="15fd5c93-10d6-4014-8103-1a4931e3c018" providerId="ADAL" clId="{F6107A9B-5F8C-4EEF-99C8-61D13B76C68A}" dt="2025-02-11T20:23:01.072" v="7029" actId="1076"/>
          <ac:spMkLst>
            <pc:docMk/>
            <pc:sldMk cId="3471207794" sldId="1554"/>
            <ac:spMk id="4" creationId="{D5C0F761-95AB-E662-19B5-942D71C5D5A1}"/>
          </ac:spMkLst>
        </pc:spChg>
        <pc:spChg chg="add mod">
          <ac:chgData name="Liyana Ralalage, Adiesha" userId="15fd5c93-10d6-4014-8103-1a4931e3c018" providerId="ADAL" clId="{F6107A9B-5F8C-4EEF-99C8-61D13B76C68A}" dt="2025-02-11T20:26:47.767" v="7155" actId="20577"/>
          <ac:spMkLst>
            <pc:docMk/>
            <pc:sldMk cId="3471207794" sldId="1554"/>
            <ac:spMk id="6" creationId="{C33FD4D4-8FCE-B266-89AD-F2236FC96F08}"/>
          </ac:spMkLst>
        </pc:spChg>
        <pc:spChg chg="mod">
          <ac:chgData name="Liyana Ralalage, Adiesha" userId="15fd5c93-10d6-4014-8103-1a4931e3c018" providerId="ADAL" clId="{F6107A9B-5F8C-4EEF-99C8-61D13B76C68A}" dt="2025-02-10T22:33:12.085" v="1473" actId="20577"/>
          <ac:spMkLst>
            <pc:docMk/>
            <pc:sldMk cId="3471207794" sldId="1554"/>
            <ac:spMk id="8" creationId="{1A2D6D7A-9031-B02B-DA67-1F50E00B49E7}"/>
          </ac:spMkLst>
        </pc:spChg>
        <pc:spChg chg="mod">
          <ac:chgData name="Liyana Ralalage, Adiesha" userId="15fd5c93-10d6-4014-8103-1a4931e3c018" providerId="ADAL" clId="{F6107A9B-5F8C-4EEF-99C8-61D13B76C68A}" dt="2025-02-11T20:23:10.993" v="7031" actId="1076"/>
          <ac:spMkLst>
            <pc:docMk/>
            <pc:sldMk cId="3471207794" sldId="1554"/>
            <ac:spMk id="9" creationId="{54DD582B-5C71-3FFC-56E8-B6D9684B2017}"/>
          </ac:spMkLst>
        </pc:spChg>
        <pc:spChg chg="mod">
          <ac:chgData name="Liyana Ralalage, Adiesha" userId="15fd5c93-10d6-4014-8103-1a4931e3c018" providerId="ADAL" clId="{F6107A9B-5F8C-4EEF-99C8-61D13B76C68A}" dt="2025-02-11T20:23:12.824" v="7032" actId="1076"/>
          <ac:spMkLst>
            <pc:docMk/>
            <pc:sldMk cId="3471207794" sldId="1554"/>
            <ac:spMk id="10" creationId="{C0097363-BC87-CBAA-078D-984AD03D7E34}"/>
          </ac:spMkLst>
        </pc:spChg>
        <pc:spChg chg="add mod">
          <ac:chgData name="Liyana Ralalage, Adiesha" userId="15fd5c93-10d6-4014-8103-1a4931e3c018" providerId="ADAL" clId="{F6107A9B-5F8C-4EEF-99C8-61D13B76C68A}" dt="2025-02-11T20:24:45.141" v="7081" actId="1076"/>
          <ac:spMkLst>
            <pc:docMk/>
            <pc:sldMk cId="3471207794" sldId="1554"/>
            <ac:spMk id="11" creationId="{DF55C782-C17F-9D8B-76FC-0F6042B3C878}"/>
          </ac:spMkLst>
        </pc:spChg>
        <pc:spChg chg="add mod">
          <ac:chgData name="Liyana Ralalage, Adiesha" userId="15fd5c93-10d6-4014-8103-1a4931e3c018" providerId="ADAL" clId="{F6107A9B-5F8C-4EEF-99C8-61D13B76C68A}" dt="2025-02-11T20:26:06.886" v="7145"/>
          <ac:spMkLst>
            <pc:docMk/>
            <pc:sldMk cId="3471207794" sldId="1554"/>
            <ac:spMk id="14" creationId="{4871A1BF-66C7-755C-2A99-EB1610B082BA}"/>
          </ac:spMkLst>
        </pc:spChg>
        <pc:cxnChg chg="add mod">
          <ac:chgData name="Liyana Ralalage, Adiesha" userId="15fd5c93-10d6-4014-8103-1a4931e3c018" providerId="ADAL" clId="{F6107A9B-5F8C-4EEF-99C8-61D13B76C68A}" dt="2025-02-11T20:25:38.650" v="7086" actId="14100"/>
          <ac:cxnSpMkLst>
            <pc:docMk/>
            <pc:sldMk cId="3471207794" sldId="1554"/>
            <ac:cxnSpMk id="13" creationId="{B61521EE-CF6B-2F2D-253B-6E6DB20AA82F}"/>
          </ac:cxnSpMkLst>
        </pc:cxnChg>
      </pc:sldChg>
      <pc:sldChg chg="modSp add mod">
        <pc:chgData name="Liyana Ralalage, Adiesha" userId="15fd5c93-10d6-4014-8103-1a4931e3c018" providerId="ADAL" clId="{F6107A9B-5F8C-4EEF-99C8-61D13B76C68A}" dt="2025-02-10T22:33:23.813" v="1478" actId="20577"/>
        <pc:sldMkLst>
          <pc:docMk/>
          <pc:sldMk cId="202734377" sldId="1555"/>
        </pc:sldMkLst>
        <pc:spChg chg="mod">
          <ac:chgData name="Liyana Ralalage, Adiesha" userId="15fd5c93-10d6-4014-8103-1a4931e3c018" providerId="ADAL" clId="{F6107A9B-5F8C-4EEF-99C8-61D13B76C68A}" dt="2025-02-10T22:33:23.813" v="1478" actId="20577"/>
          <ac:spMkLst>
            <pc:docMk/>
            <pc:sldMk cId="202734377" sldId="1555"/>
            <ac:spMk id="8" creationId="{3AF53F61-B889-5EB1-362F-11179DA5C777}"/>
          </ac:spMkLst>
        </pc:spChg>
        <pc:spChg chg="mod">
          <ac:chgData name="Liyana Ralalage, Adiesha" userId="15fd5c93-10d6-4014-8103-1a4931e3c018" providerId="ADAL" clId="{F6107A9B-5F8C-4EEF-99C8-61D13B76C68A}" dt="2025-02-10T22:31:27.503" v="1413" actId="20577"/>
          <ac:spMkLst>
            <pc:docMk/>
            <pc:sldMk cId="202734377" sldId="1555"/>
            <ac:spMk id="11" creationId="{8C02D2B0-9183-684F-A7BB-9D99949C77C1}"/>
          </ac:spMkLst>
        </pc:spChg>
      </pc:sldChg>
      <pc:sldChg chg="modSp add mod">
        <pc:chgData name="Liyana Ralalage, Adiesha" userId="15fd5c93-10d6-4014-8103-1a4931e3c018" providerId="ADAL" clId="{F6107A9B-5F8C-4EEF-99C8-61D13B76C68A}" dt="2025-02-11T20:30:30.190" v="7174" actId="1076"/>
        <pc:sldMkLst>
          <pc:docMk/>
          <pc:sldMk cId="1614811197" sldId="1556"/>
        </pc:sldMkLst>
        <pc:spChg chg="mod">
          <ac:chgData name="Liyana Ralalage, Adiesha" userId="15fd5c93-10d6-4014-8103-1a4931e3c018" providerId="ADAL" clId="{F6107A9B-5F8C-4EEF-99C8-61D13B76C68A}" dt="2025-02-11T20:28:42.623" v="7157" actId="1076"/>
          <ac:spMkLst>
            <pc:docMk/>
            <pc:sldMk cId="1614811197" sldId="1556"/>
            <ac:spMk id="4" creationId="{24120E40-CEEC-4855-FF44-3589BAC2B413}"/>
          </ac:spMkLst>
        </pc:spChg>
        <pc:spChg chg="mod">
          <ac:chgData name="Liyana Ralalage, Adiesha" userId="15fd5c93-10d6-4014-8103-1a4931e3c018" providerId="ADAL" clId="{F6107A9B-5F8C-4EEF-99C8-61D13B76C68A}" dt="2025-02-11T20:28:32.473" v="7156" actId="1076"/>
          <ac:spMkLst>
            <pc:docMk/>
            <pc:sldMk cId="1614811197" sldId="1556"/>
            <ac:spMk id="8" creationId="{6445D981-5725-2084-6CBB-942C4A0DA5F2}"/>
          </ac:spMkLst>
        </pc:spChg>
        <pc:spChg chg="mod">
          <ac:chgData name="Liyana Ralalage, Adiesha" userId="15fd5c93-10d6-4014-8103-1a4931e3c018" providerId="ADAL" clId="{F6107A9B-5F8C-4EEF-99C8-61D13B76C68A}" dt="2025-02-11T20:28:42.623" v="7157" actId="1076"/>
          <ac:spMkLst>
            <pc:docMk/>
            <pc:sldMk cId="1614811197" sldId="1556"/>
            <ac:spMk id="9" creationId="{1E426A63-96AD-3652-C2D9-68C6D5945E3E}"/>
          </ac:spMkLst>
        </pc:spChg>
        <pc:spChg chg="mod">
          <ac:chgData name="Liyana Ralalage, Adiesha" userId="15fd5c93-10d6-4014-8103-1a4931e3c018" providerId="ADAL" clId="{F6107A9B-5F8C-4EEF-99C8-61D13B76C68A}" dt="2025-02-11T20:28:54.501" v="7158" actId="1076"/>
          <ac:spMkLst>
            <pc:docMk/>
            <pc:sldMk cId="1614811197" sldId="1556"/>
            <ac:spMk id="10" creationId="{BCAFB673-B418-7FEF-E10E-F68EC6F7B5E9}"/>
          </ac:spMkLst>
        </pc:spChg>
        <pc:spChg chg="mod">
          <ac:chgData name="Liyana Ralalage, Adiesha" userId="15fd5c93-10d6-4014-8103-1a4931e3c018" providerId="ADAL" clId="{F6107A9B-5F8C-4EEF-99C8-61D13B76C68A}" dt="2025-02-11T20:30:30.190" v="7174" actId="1076"/>
          <ac:spMkLst>
            <pc:docMk/>
            <pc:sldMk cId="1614811197" sldId="1556"/>
            <ac:spMk id="11" creationId="{6D912762-DC8E-4F19-FF2B-F3D19100923C}"/>
          </ac:spMkLst>
        </pc:spChg>
        <pc:picChg chg="mod">
          <ac:chgData name="Liyana Ralalage, Adiesha" userId="15fd5c93-10d6-4014-8103-1a4931e3c018" providerId="ADAL" clId="{F6107A9B-5F8C-4EEF-99C8-61D13B76C68A}" dt="2025-02-10T22:44:00.469" v="1696" actId="1036"/>
          <ac:picMkLst>
            <pc:docMk/>
            <pc:sldMk cId="1614811197" sldId="1556"/>
            <ac:picMk id="7" creationId="{73AB4039-3457-0214-D0BA-81A817B6CED0}"/>
          </ac:picMkLst>
        </pc:picChg>
      </pc:sldChg>
      <pc:sldChg chg="addSp modSp add mod">
        <pc:chgData name="Liyana Ralalage, Adiesha" userId="15fd5c93-10d6-4014-8103-1a4931e3c018" providerId="ADAL" clId="{F6107A9B-5F8C-4EEF-99C8-61D13B76C68A}" dt="2025-02-11T21:47:01.674" v="7315" actId="1076"/>
        <pc:sldMkLst>
          <pc:docMk/>
          <pc:sldMk cId="3161534024" sldId="1557"/>
        </pc:sldMkLst>
        <pc:spChg chg="add mod">
          <ac:chgData name="Liyana Ralalage, Adiesha" userId="15fd5c93-10d6-4014-8103-1a4931e3c018" providerId="ADAL" clId="{F6107A9B-5F8C-4EEF-99C8-61D13B76C68A}" dt="2025-02-11T21:47:01.674" v="7315" actId="1076"/>
          <ac:spMkLst>
            <pc:docMk/>
            <pc:sldMk cId="3161534024" sldId="1557"/>
            <ac:spMk id="3" creationId="{021AD8DF-0E4D-42FA-484C-82F269BA8A6F}"/>
          </ac:spMkLst>
        </pc:spChg>
        <pc:spChg chg="mod">
          <ac:chgData name="Liyana Ralalage, Adiesha" userId="15fd5c93-10d6-4014-8103-1a4931e3c018" providerId="ADAL" clId="{F6107A9B-5F8C-4EEF-99C8-61D13B76C68A}" dt="2025-02-11T21:19:40.593" v="7267" actId="1076"/>
          <ac:spMkLst>
            <pc:docMk/>
            <pc:sldMk cId="3161534024" sldId="1557"/>
            <ac:spMk id="4" creationId="{0A2F21BD-A31E-D209-1F8D-2CF84D6D567F}"/>
          </ac:spMkLst>
        </pc:spChg>
        <pc:spChg chg="mod">
          <ac:chgData name="Liyana Ralalage, Adiesha" userId="15fd5c93-10d6-4014-8103-1a4931e3c018" providerId="ADAL" clId="{F6107A9B-5F8C-4EEF-99C8-61D13B76C68A}" dt="2025-02-11T21:19:28.043" v="7266" actId="1076"/>
          <ac:spMkLst>
            <pc:docMk/>
            <pc:sldMk cId="3161534024" sldId="1557"/>
            <ac:spMk id="8" creationId="{1B16CCDF-3F05-D93A-7AFF-84E06875B87F}"/>
          </ac:spMkLst>
        </pc:spChg>
        <pc:spChg chg="mod">
          <ac:chgData name="Liyana Ralalage, Adiesha" userId="15fd5c93-10d6-4014-8103-1a4931e3c018" providerId="ADAL" clId="{F6107A9B-5F8C-4EEF-99C8-61D13B76C68A}" dt="2025-02-11T21:19:40.593" v="7267" actId="1076"/>
          <ac:spMkLst>
            <pc:docMk/>
            <pc:sldMk cId="3161534024" sldId="1557"/>
            <ac:spMk id="9" creationId="{EC8A7ACD-C0DE-9D7F-93B0-4B012527AB6F}"/>
          </ac:spMkLst>
        </pc:spChg>
        <pc:spChg chg="mod">
          <ac:chgData name="Liyana Ralalage, Adiesha" userId="15fd5c93-10d6-4014-8103-1a4931e3c018" providerId="ADAL" clId="{F6107A9B-5F8C-4EEF-99C8-61D13B76C68A}" dt="2025-02-11T21:19:40.593" v="7267" actId="1076"/>
          <ac:spMkLst>
            <pc:docMk/>
            <pc:sldMk cId="3161534024" sldId="1557"/>
            <ac:spMk id="10" creationId="{BD320E39-7F5D-648A-D7BD-3626ADC51E98}"/>
          </ac:spMkLst>
        </pc:spChg>
        <pc:spChg chg="mod">
          <ac:chgData name="Liyana Ralalage, Adiesha" userId="15fd5c93-10d6-4014-8103-1a4931e3c018" providerId="ADAL" clId="{F6107A9B-5F8C-4EEF-99C8-61D13B76C68A}" dt="2025-02-11T21:19:51.923" v="7269" actId="1076"/>
          <ac:spMkLst>
            <pc:docMk/>
            <pc:sldMk cId="3161534024" sldId="1557"/>
            <ac:spMk id="11" creationId="{B7E5A130-D916-C185-496B-2946BBD1829F}"/>
          </ac:spMkLst>
        </pc:spChg>
        <pc:picChg chg="mod">
          <ac:chgData name="Liyana Ralalage, Adiesha" userId="15fd5c93-10d6-4014-8103-1a4931e3c018" providerId="ADAL" clId="{F6107A9B-5F8C-4EEF-99C8-61D13B76C68A}" dt="2025-02-11T21:19:43.771" v="7268" actId="1076"/>
          <ac:picMkLst>
            <pc:docMk/>
            <pc:sldMk cId="3161534024" sldId="1557"/>
            <ac:picMk id="7" creationId="{BFFC4A7D-8045-753A-CAD0-5571CBD1376D}"/>
          </ac:picMkLst>
        </pc:picChg>
      </pc:sldChg>
      <pc:sldChg chg="modSp add mod">
        <pc:chgData name="Liyana Ralalage, Adiesha" userId="15fd5c93-10d6-4014-8103-1a4931e3c018" providerId="ADAL" clId="{F6107A9B-5F8C-4EEF-99C8-61D13B76C68A}" dt="2025-02-10T22:52:36.709" v="2053" actId="20577"/>
        <pc:sldMkLst>
          <pc:docMk/>
          <pc:sldMk cId="1462541496" sldId="1558"/>
        </pc:sldMkLst>
        <pc:spChg chg="mod">
          <ac:chgData name="Liyana Ralalage, Adiesha" userId="15fd5c93-10d6-4014-8103-1a4931e3c018" providerId="ADAL" clId="{F6107A9B-5F8C-4EEF-99C8-61D13B76C68A}" dt="2025-02-10T22:51:40.903" v="1976" actId="1035"/>
          <ac:spMkLst>
            <pc:docMk/>
            <pc:sldMk cId="1462541496" sldId="1558"/>
            <ac:spMk id="4" creationId="{0569E81D-23FE-9224-AE31-BDA5037483EA}"/>
          </ac:spMkLst>
        </pc:spChg>
        <pc:spChg chg="mod">
          <ac:chgData name="Liyana Ralalage, Adiesha" userId="15fd5c93-10d6-4014-8103-1a4931e3c018" providerId="ADAL" clId="{F6107A9B-5F8C-4EEF-99C8-61D13B76C68A}" dt="2025-02-10T22:51:34.251" v="1962" actId="1076"/>
          <ac:spMkLst>
            <pc:docMk/>
            <pc:sldMk cId="1462541496" sldId="1558"/>
            <ac:spMk id="8" creationId="{47F9D7DC-D6C2-514A-934D-C4C13BCCD3F3}"/>
          </ac:spMkLst>
        </pc:spChg>
        <pc:spChg chg="mod">
          <ac:chgData name="Liyana Ralalage, Adiesha" userId="15fd5c93-10d6-4014-8103-1a4931e3c018" providerId="ADAL" clId="{F6107A9B-5F8C-4EEF-99C8-61D13B76C68A}" dt="2025-02-10T22:51:40.903" v="1976" actId="1035"/>
          <ac:spMkLst>
            <pc:docMk/>
            <pc:sldMk cId="1462541496" sldId="1558"/>
            <ac:spMk id="9" creationId="{AA5747F7-9F7B-57ED-449A-0D6FC3644CEC}"/>
          </ac:spMkLst>
        </pc:spChg>
        <pc:spChg chg="mod">
          <ac:chgData name="Liyana Ralalage, Adiesha" userId="15fd5c93-10d6-4014-8103-1a4931e3c018" providerId="ADAL" clId="{F6107A9B-5F8C-4EEF-99C8-61D13B76C68A}" dt="2025-02-10T22:51:40.903" v="1976" actId="1035"/>
          <ac:spMkLst>
            <pc:docMk/>
            <pc:sldMk cId="1462541496" sldId="1558"/>
            <ac:spMk id="10" creationId="{BEA3CB14-9F86-407A-D84B-62C9423558A9}"/>
          </ac:spMkLst>
        </pc:spChg>
        <pc:spChg chg="mod">
          <ac:chgData name="Liyana Ralalage, Adiesha" userId="15fd5c93-10d6-4014-8103-1a4931e3c018" providerId="ADAL" clId="{F6107A9B-5F8C-4EEF-99C8-61D13B76C68A}" dt="2025-02-10T22:52:36.709" v="2053" actId="20577"/>
          <ac:spMkLst>
            <pc:docMk/>
            <pc:sldMk cId="1462541496" sldId="1558"/>
            <ac:spMk id="11" creationId="{3F5485B0-0A18-AB67-7632-751566195389}"/>
          </ac:spMkLst>
        </pc:spChg>
        <pc:picChg chg="mod">
          <ac:chgData name="Liyana Ralalage, Adiesha" userId="15fd5c93-10d6-4014-8103-1a4931e3c018" providerId="ADAL" clId="{F6107A9B-5F8C-4EEF-99C8-61D13B76C68A}" dt="2025-02-10T22:51:40.903" v="1976" actId="1035"/>
          <ac:picMkLst>
            <pc:docMk/>
            <pc:sldMk cId="1462541496" sldId="1558"/>
            <ac:picMk id="7" creationId="{5169A25E-86F6-E987-528F-423AB48A0D6E}"/>
          </ac:picMkLst>
        </pc:picChg>
      </pc:sldChg>
      <pc:sldChg chg="modSp add mod">
        <pc:chgData name="Liyana Ralalage, Adiesha" userId="15fd5c93-10d6-4014-8103-1a4931e3c018" providerId="ADAL" clId="{F6107A9B-5F8C-4EEF-99C8-61D13B76C68A}" dt="2025-02-10T22:53:38.402" v="2076" actId="20577"/>
        <pc:sldMkLst>
          <pc:docMk/>
          <pc:sldMk cId="2732805334" sldId="1559"/>
        </pc:sldMkLst>
        <pc:spChg chg="mod">
          <ac:chgData name="Liyana Ralalage, Adiesha" userId="15fd5c93-10d6-4014-8103-1a4931e3c018" providerId="ADAL" clId="{F6107A9B-5F8C-4EEF-99C8-61D13B76C68A}" dt="2025-02-10T22:53:38.402" v="2076" actId="20577"/>
          <ac:spMkLst>
            <pc:docMk/>
            <pc:sldMk cId="2732805334" sldId="1559"/>
            <ac:spMk id="11" creationId="{6CA35B70-3E7F-958E-E6B1-BDB54C2244C2}"/>
          </ac:spMkLst>
        </pc:spChg>
      </pc:sldChg>
      <pc:sldChg chg="modSp add mod">
        <pc:chgData name="Liyana Ralalage, Adiesha" userId="15fd5c93-10d6-4014-8103-1a4931e3c018" providerId="ADAL" clId="{F6107A9B-5F8C-4EEF-99C8-61D13B76C68A}" dt="2025-02-10T22:54:50.829" v="2115" actId="20577"/>
        <pc:sldMkLst>
          <pc:docMk/>
          <pc:sldMk cId="494866331" sldId="1560"/>
        </pc:sldMkLst>
        <pc:spChg chg="mod">
          <ac:chgData name="Liyana Ralalage, Adiesha" userId="15fd5c93-10d6-4014-8103-1a4931e3c018" providerId="ADAL" clId="{F6107A9B-5F8C-4EEF-99C8-61D13B76C68A}" dt="2025-02-10T22:54:50.829" v="2115" actId="20577"/>
          <ac:spMkLst>
            <pc:docMk/>
            <pc:sldMk cId="494866331" sldId="1560"/>
            <ac:spMk id="11" creationId="{48E962D9-2BDC-FE79-FDF9-91A239E34FA1}"/>
          </ac:spMkLst>
        </pc:spChg>
      </pc:sldChg>
      <pc:sldChg chg="addSp modSp add mod">
        <pc:chgData name="Liyana Ralalage, Adiesha" userId="15fd5c93-10d6-4014-8103-1a4931e3c018" providerId="ADAL" clId="{F6107A9B-5F8C-4EEF-99C8-61D13B76C68A}" dt="2025-02-10T22:56:31.604" v="2302" actId="14100"/>
        <pc:sldMkLst>
          <pc:docMk/>
          <pc:sldMk cId="225405725" sldId="1561"/>
        </pc:sldMkLst>
        <pc:spChg chg="add mod">
          <ac:chgData name="Liyana Ralalage, Adiesha" userId="15fd5c93-10d6-4014-8103-1a4931e3c018" providerId="ADAL" clId="{F6107A9B-5F8C-4EEF-99C8-61D13B76C68A}" dt="2025-02-10T22:56:31.604" v="2302" actId="14100"/>
          <ac:spMkLst>
            <pc:docMk/>
            <pc:sldMk cId="225405725" sldId="1561"/>
            <ac:spMk id="3" creationId="{F0A4A100-B1A9-85D4-181E-3735426B101D}"/>
          </ac:spMkLst>
        </pc:spChg>
      </pc:sldChg>
      <pc:sldChg chg="addSp delSp modSp add mod">
        <pc:chgData name="Liyana Ralalage, Adiesha" userId="15fd5c93-10d6-4014-8103-1a4931e3c018" providerId="ADAL" clId="{F6107A9B-5F8C-4EEF-99C8-61D13B76C68A}" dt="2025-02-10T23:01:40.054" v="2440" actId="20577"/>
        <pc:sldMkLst>
          <pc:docMk/>
          <pc:sldMk cId="1390672249" sldId="1562"/>
        </pc:sldMkLst>
        <pc:spChg chg="del">
          <ac:chgData name="Liyana Ralalage, Adiesha" userId="15fd5c93-10d6-4014-8103-1a4931e3c018" providerId="ADAL" clId="{F6107A9B-5F8C-4EEF-99C8-61D13B76C68A}" dt="2025-02-10T22:57:52.331" v="2338" actId="478"/>
          <ac:spMkLst>
            <pc:docMk/>
            <pc:sldMk cId="1390672249" sldId="1562"/>
            <ac:spMk id="3" creationId="{DC38B31B-3AB3-697E-7CB7-CC4D550D1D6D}"/>
          </ac:spMkLst>
        </pc:spChg>
        <pc:spChg chg="mod">
          <ac:chgData name="Liyana Ralalage, Adiesha" userId="15fd5c93-10d6-4014-8103-1a4931e3c018" providerId="ADAL" clId="{F6107A9B-5F8C-4EEF-99C8-61D13B76C68A}" dt="2025-02-10T23:00:04.389" v="2409" actId="164"/>
          <ac:spMkLst>
            <pc:docMk/>
            <pc:sldMk cId="1390672249" sldId="1562"/>
            <ac:spMk id="4" creationId="{001DC761-4ADE-B818-F05F-EFF859E0483F}"/>
          </ac:spMkLst>
        </pc:spChg>
        <pc:spChg chg="add mod">
          <ac:chgData name="Liyana Ralalage, Adiesha" userId="15fd5c93-10d6-4014-8103-1a4931e3c018" providerId="ADAL" clId="{F6107A9B-5F8C-4EEF-99C8-61D13B76C68A}" dt="2025-02-10T23:01:40.054" v="2440" actId="20577"/>
          <ac:spMkLst>
            <pc:docMk/>
            <pc:sldMk cId="1390672249" sldId="1562"/>
            <ac:spMk id="6" creationId="{01092A84-0E44-101C-8913-B35E69CD9008}"/>
          </ac:spMkLst>
        </pc:spChg>
        <pc:spChg chg="mod">
          <ac:chgData name="Liyana Ralalage, Adiesha" userId="15fd5c93-10d6-4014-8103-1a4931e3c018" providerId="ADAL" clId="{F6107A9B-5F8C-4EEF-99C8-61D13B76C68A}" dt="2025-02-10T23:00:12.007" v="2415" actId="1076"/>
          <ac:spMkLst>
            <pc:docMk/>
            <pc:sldMk cId="1390672249" sldId="1562"/>
            <ac:spMk id="8" creationId="{80794082-9B73-180E-54E2-3F948CF23843}"/>
          </ac:spMkLst>
        </pc:spChg>
        <pc:spChg chg="del mod">
          <ac:chgData name="Liyana Ralalage, Adiesha" userId="15fd5c93-10d6-4014-8103-1a4931e3c018" providerId="ADAL" clId="{F6107A9B-5F8C-4EEF-99C8-61D13B76C68A}" dt="2025-02-10T22:57:06.926" v="2305" actId="478"/>
          <ac:spMkLst>
            <pc:docMk/>
            <pc:sldMk cId="1390672249" sldId="1562"/>
            <ac:spMk id="9" creationId="{A7854CE2-0B7E-7655-0FA3-852ED8732F48}"/>
          </ac:spMkLst>
        </pc:spChg>
        <pc:spChg chg="mod">
          <ac:chgData name="Liyana Ralalage, Adiesha" userId="15fd5c93-10d6-4014-8103-1a4931e3c018" providerId="ADAL" clId="{F6107A9B-5F8C-4EEF-99C8-61D13B76C68A}" dt="2025-02-10T23:00:04.389" v="2409" actId="164"/>
          <ac:spMkLst>
            <pc:docMk/>
            <pc:sldMk cId="1390672249" sldId="1562"/>
            <ac:spMk id="10" creationId="{2F299458-DA00-C467-22AE-2E56D5924AAA}"/>
          </ac:spMkLst>
        </pc:spChg>
        <pc:spChg chg="del mod">
          <ac:chgData name="Liyana Ralalage, Adiesha" userId="15fd5c93-10d6-4014-8103-1a4931e3c018" providerId="ADAL" clId="{F6107A9B-5F8C-4EEF-99C8-61D13B76C68A}" dt="2025-02-10T22:57:54.632" v="2339" actId="478"/>
          <ac:spMkLst>
            <pc:docMk/>
            <pc:sldMk cId="1390672249" sldId="1562"/>
            <ac:spMk id="11" creationId="{56C79FCC-5920-5F85-53F8-6E82AE7B4286}"/>
          </ac:spMkLst>
        </pc:spChg>
        <pc:grpChg chg="add mod">
          <ac:chgData name="Liyana Ralalage, Adiesha" userId="15fd5c93-10d6-4014-8103-1a4931e3c018" providerId="ADAL" clId="{F6107A9B-5F8C-4EEF-99C8-61D13B76C68A}" dt="2025-02-10T23:00:14.167" v="2416" actId="1076"/>
          <ac:grpSpMkLst>
            <pc:docMk/>
            <pc:sldMk cId="1390672249" sldId="1562"/>
            <ac:grpSpMk id="12" creationId="{B1E881CA-A7EE-CD03-84B6-999562BF986A}"/>
          </ac:grpSpMkLst>
        </pc:grpChg>
        <pc:picChg chg="mod">
          <ac:chgData name="Liyana Ralalage, Adiesha" userId="15fd5c93-10d6-4014-8103-1a4931e3c018" providerId="ADAL" clId="{F6107A9B-5F8C-4EEF-99C8-61D13B76C68A}" dt="2025-02-10T23:00:09.200" v="2411" actId="1076"/>
          <ac:picMkLst>
            <pc:docMk/>
            <pc:sldMk cId="1390672249" sldId="1562"/>
            <ac:picMk id="7" creationId="{5F20BCB8-87AA-2646-320E-E0700DF2DCAD}"/>
          </ac:picMkLst>
        </pc:picChg>
      </pc:sldChg>
      <pc:sldChg chg="addSp modSp add mod">
        <pc:chgData name="Liyana Ralalage, Adiesha" userId="15fd5c93-10d6-4014-8103-1a4931e3c018" providerId="ADAL" clId="{F6107A9B-5F8C-4EEF-99C8-61D13B76C68A}" dt="2025-02-10T23:03:08.891" v="2463" actId="20577"/>
        <pc:sldMkLst>
          <pc:docMk/>
          <pc:sldMk cId="3305240215" sldId="1563"/>
        </pc:sldMkLst>
        <pc:spChg chg="add mod">
          <ac:chgData name="Liyana Ralalage, Adiesha" userId="15fd5c93-10d6-4014-8103-1a4931e3c018" providerId="ADAL" clId="{F6107A9B-5F8C-4EEF-99C8-61D13B76C68A}" dt="2025-02-10T23:03:08.891" v="2463" actId="20577"/>
          <ac:spMkLst>
            <pc:docMk/>
            <pc:sldMk cId="3305240215" sldId="1563"/>
            <ac:spMk id="9" creationId="{CBCED2D9-A8E5-7C7F-A85B-075B96B2244C}"/>
          </ac:spMkLst>
        </pc:spChg>
      </pc:sldChg>
      <pc:sldChg chg="addSp modSp add mod">
        <pc:chgData name="Liyana Ralalage, Adiesha" userId="15fd5c93-10d6-4014-8103-1a4931e3c018" providerId="ADAL" clId="{F6107A9B-5F8C-4EEF-99C8-61D13B76C68A}" dt="2025-02-10T23:05:28.533" v="2499" actId="1076"/>
        <pc:sldMkLst>
          <pc:docMk/>
          <pc:sldMk cId="135595725" sldId="1564"/>
        </pc:sldMkLst>
        <pc:spChg chg="mod">
          <ac:chgData name="Liyana Ralalage, Adiesha" userId="15fd5c93-10d6-4014-8103-1a4931e3c018" providerId="ADAL" clId="{F6107A9B-5F8C-4EEF-99C8-61D13B76C68A}" dt="2025-02-10T23:04:05.816" v="2476" actId="1076"/>
          <ac:spMkLst>
            <pc:docMk/>
            <pc:sldMk cId="135595725" sldId="1564"/>
            <ac:spMk id="6" creationId="{4F5383C6-75FC-ADD1-0ADB-FCB3C568FE38}"/>
          </ac:spMkLst>
        </pc:spChg>
        <pc:spChg chg="mod">
          <ac:chgData name="Liyana Ralalage, Adiesha" userId="15fd5c93-10d6-4014-8103-1a4931e3c018" providerId="ADAL" clId="{F6107A9B-5F8C-4EEF-99C8-61D13B76C68A}" dt="2025-02-10T23:04:03.203" v="2475" actId="1076"/>
          <ac:spMkLst>
            <pc:docMk/>
            <pc:sldMk cId="135595725" sldId="1564"/>
            <ac:spMk id="8" creationId="{0BB96F07-74B5-42C2-78FE-668A7B061033}"/>
          </ac:spMkLst>
        </pc:spChg>
        <pc:spChg chg="mod">
          <ac:chgData name="Liyana Ralalage, Adiesha" userId="15fd5c93-10d6-4014-8103-1a4931e3c018" providerId="ADAL" clId="{F6107A9B-5F8C-4EEF-99C8-61D13B76C68A}" dt="2025-02-10T23:04:11.596" v="2479" actId="1076"/>
          <ac:spMkLst>
            <pc:docMk/>
            <pc:sldMk cId="135595725" sldId="1564"/>
            <ac:spMk id="9" creationId="{8AC494EC-D2AD-E240-8670-D89A9562D076}"/>
          </ac:spMkLst>
        </pc:spChg>
        <pc:spChg chg="mod">
          <ac:chgData name="Liyana Ralalage, Adiesha" userId="15fd5c93-10d6-4014-8103-1a4931e3c018" providerId="ADAL" clId="{F6107A9B-5F8C-4EEF-99C8-61D13B76C68A}" dt="2025-02-10T23:03:52.829" v="2473" actId="114"/>
          <ac:spMkLst>
            <pc:docMk/>
            <pc:sldMk cId="135595725" sldId="1564"/>
            <ac:spMk id="10" creationId="{A2FA8C9C-8C30-ADA4-7038-5D86284F722F}"/>
          </ac:spMkLst>
        </pc:spChg>
        <pc:spChg chg="add mod">
          <ac:chgData name="Liyana Ralalage, Adiesha" userId="15fd5c93-10d6-4014-8103-1a4931e3c018" providerId="ADAL" clId="{F6107A9B-5F8C-4EEF-99C8-61D13B76C68A}" dt="2025-02-10T23:04:09.742" v="2478" actId="1076"/>
          <ac:spMkLst>
            <pc:docMk/>
            <pc:sldMk cId="135595725" sldId="1564"/>
            <ac:spMk id="11" creationId="{83BF6B2E-DE69-279A-9F94-13EB5E3E31C1}"/>
          </ac:spMkLst>
        </pc:spChg>
        <pc:spChg chg="add mod">
          <ac:chgData name="Liyana Ralalage, Adiesha" userId="15fd5c93-10d6-4014-8103-1a4931e3c018" providerId="ADAL" clId="{F6107A9B-5F8C-4EEF-99C8-61D13B76C68A}" dt="2025-02-10T23:05:28.533" v="2499" actId="1076"/>
          <ac:spMkLst>
            <pc:docMk/>
            <pc:sldMk cId="135595725" sldId="1564"/>
            <ac:spMk id="14" creationId="{70C3304C-B4B4-3C30-AEDE-89CEF3987491}"/>
          </ac:spMkLst>
        </pc:spChg>
        <pc:grpChg chg="mod">
          <ac:chgData name="Liyana Ralalage, Adiesha" userId="15fd5c93-10d6-4014-8103-1a4931e3c018" providerId="ADAL" clId="{F6107A9B-5F8C-4EEF-99C8-61D13B76C68A}" dt="2025-02-10T23:04:07.765" v="2477" actId="1076"/>
          <ac:grpSpMkLst>
            <pc:docMk/>
            <pc:sldMk cId="135595725" sldId="1564"/>
            <ac:grpSpMk id="12" creationId="{593BD878-93FB-7265-96CA-D0E07B5697C9}"/>
          </ac:grpSpMkLst>
        </pc:grpChg>
      </pc:sldChg>
      <pc:sldChg chg="addSp modSp add mod">
        <pc:chgData name="Liyana Ralalage, Adiesha" userId="15fd5c93-10d6-4014-8103-1a4931e3c018" providerId="ADAL" clId="{F6107A9B-5F8C-4EEF-99C8-61D13B76C68A}" dt="2025-02-10T23:06:42.660" v="2513" actId="20577"/>
        <pc:sldMkLst>
          <pc:docMk/>
          <pc:sldMk cId="462828090" sldId="1565"/>
        </pc:sldMkLst>
        <pc:spChg chg="add mod">
          <ac:chgData name="Liyana Ralalage, Adiesha" userId="15fd5c93-10d6-4014-8103-1a4931e3c018" providerId="ADAL" clId="{F6107A9B-5F8C-4EEF-99C8-61D13B76C68A}" dt="2025-02-10T23:06:42.660" v="2513" actId="20577"/>
          <ac:spMkLst>
            <pc:docMk/>
            <pc:sldMk cId="462828090" sldId="1565"/>
            <ac:spMk id="3" creationId="{74A5EB3F-EAC9-758B-EB14-1FCBB5182591}"/>
          </ac:spMkLst>
        </pc:spChg>
        <pc:spChg chg="mod">
          <ac:chgData name="Liyana Ralalage, Adiesha" userId="15fd5c93-10d6-4014-8103-1a4931e3c018" providerId="ADAL" clId="{F6107A9B-5F8C-4EEF-99C8-61D13B76C68A}" dt="2025-02-10T23:05:34.113" v="2502" actId="20577"/>
          <ac:spMkLst>
            <pc:docMk/>
            <pc:sldMk cId="462828090" sldId="1565"/>
            <ac:spMk id="14" creationId="{D4B95130-0BA6-F1C0-5E86-6DAB4907A209}"/>
          </ac:spMkLst>
        </pc:spChg>
      </pc:sldChg>
      <pc:sldChg chg="addSp modSp add mod">
        <pc:chgData name="Liyana Ralalage, Adiesha" userId="15fd5c93-10d6-4014-8103-1a4931e3c018" providerId="ADAL" clId="{F6107A9B-5F8C-4EEF-99C8-61D13B76C68A}" dt="2025-02-10T23:43:03.250" v="2681" actId="207"/>
        <pc:sldMkLst>
          <pc:docMk/>
          <pc:sldMk cId="3839877806" sldId="1566"/>
        </pc:sldMkLst>
        <pc:spChg chg="mod">
          <ac:chgData name="Liyana Ralalage, Adiesha" userId="15fd5c93-10d6-4014-8103-1a4931e3c018" providerId="ADAL" clId="{F6107A9B-5F8C-4EEF-99C8-61D13B76C68A}" dt="2025-02-10T23:43:03.250" v="2681" actId="207"/>
          <ac:spMkLst>
            <pc:docMk/>
            <pc:sldMk cId="3839877806" sldId="1566"/>
            <ac:spMk id="3" creationId="{B168B39F-E60F-60BF-5A62-44D007F1F35D}"/>
          </ac:spMkLst>
        </pc:spChg>
        <pc:spChg chg="add mod">
          <ac:chgData name="Liyana Ralalage, Adiesha" userId="15fd5c93-10d6-4014-8103-1a4931e3c018" providerId="ADAL" clId="{F6107A9B-5F8C-4EEF-99C8-61D13B76C68A}" dt="2025-02-10T23:39:02.269" v="2578" actId="20577"/>
          <ac:spMkLst>
            <pc:docMk/>
            <pc:sldMk cId="3839877806" sldId="1566"/>
            <ac:spMk id="13" creationId="{26CCD35E-BB16-04E5-8D29-5FC7F31D9A7B}"/>
          </ac:spMkLst>
        </pc:spChg>
        <pc:spChg chg="mod">
          <ac:chgData name="Liyana Ralalage, Adiesha" userId="15fd5c93-10d6-4014-8103-1a4931e3c018" providerId="ADAL" clId="{F6107A9B-5F8C-4EEF-99C8-61D13B76C68A}" dt="2025-02-10T23:42:56.455" v="2680" actId="207"/>
          <ac:spMkLst>
            <pc:docMk/>
            <pc:sldMk cId="3839877806" sldId="1566"/>
            <ac:spMk id="14" creationId="{F58BA3E8-87CB-2E72-E85B-C9DE368A8F07}"/>
          </ac:spMkLst>
        </pc:spChg>
      </pc:sldChg>
      <pc:sldChg chg="modSp add mod">
        <pc:chgData name="Liyana Ralalage, Adiesha" userId="15fd5c93-10d6-4014-8103-1a4931e3c018" providerId="ADAL" clId="{F6107A9B-5F8C-4EEF-99C8-61D13B76C68A}" dt="2025-02-10T23:43:19.536" v="2683" actId="207"/>
        <pc:sldMkLst>
          <pc:docMk/>
          <pc:sldMk cId="3761498462" sldId="1567"/>
        </pc:sldMkLst>
        <pc:spChg chg="mod">
          <ac:chgData name="Liyana Ralalage, Adiesha" userId="15fd5c93-10d6-4014-8103-1a4931e3c018" providerId="ADAL" clId="{F6107A9B-5F8C-4EEF-99C8-61D13B76C68A}" dt="2025-02-10T23:43:19.536" v="2683" actId="207"/>
          <ac:spMkLst>
            <pc:docMk/>
            <pc:sldMk cId="3761498462" sldId="1567"/>
            <ac:spMk id="3" creationId="{655D3461-1DF6-9AFC-C3E6-83A28A10F70B}"/>
          </ac:spMkLst>
        </pc:spChg>
        <pc:spChg chg="mod">
          <ac:chgData name="Liyana Ralalage, Adiesha" userId="15fd5c93-10d6-4014-8103-1a4931e3c018" providerId="ADAL" clId="{F6107A9B-5F8C-4EEF-99C8-61D13B76C68A}" dt="2025-02-10T23:42:36.126" v="2679" actId="207"/>
          <ac:spMkLst>
            <pc:docMk/>
            <pc:sldMk cId="3761498462" sldId="1567"/>
            <ac:spMk id="13" creationId="{27BC6A75-209E-64F3-43BE-894BEDC2DDC4}"/>
          </ac:spMkLst>
        </pc:spChg>
        <pc:spChg chg="mod">
          <ac:chgData name="Liyana Ralalage, Adiesha" userId="15fd5c93-10d6-4014-8103-1a4931e3c018" providerId="ADAL" clId="{F6107A9B-5F8C-4EEF-99C8-61D13B76C68A}" dt="2025-02-10T23:43:16.575" v="2682" actId="207"/>
          <ac:spMkLst>
            <pc:docMk/>
            <pc:sldMk cId="3761498462" sldId="1567"/>
            <ac:spMk id="14" creationId="{1030D7E0-D309-EBEF-9F37-128236C6C009}"/>
          </ac:spMkLst>
        </pc:spChg>
      </pc:sldChg>
      <pc:sldChg chg="add">
        <pc:chgData name="Liyana Ralalage, Adiesha" userId="15fd5c93-10d6-4014-8103-1a4931e3c018" providerId="ADAL" clId="{F6107A9B-5F8C-4EEF-99C8-61D13B76C68A}" dt="2025-02-10T23:43:27.229" v="2684" actId="2890"/>
        <pc:sldMkLst>
          <pc:docMk/>
          <pc:sldMk cId="1093690823" sldId="1568"/>
        </pc:sldMkLst>
      </pc:sldChg>
      <pc:sldChg chg="modSp add mod">
        <pc:chgData name="Liyana Ralalage, Adiesha" userId="15fd5c93-10d6-4014-8103-1a4931e3c018" providerId="ADAL" clId="{F6107A9B-5F8C-4EEF-99C8-61D13B76C68A}" dt="2025-02-11T17:37:46.558" v="6289" actId="207"/>
        <pc:sldMkLst>
          <pc:docMk/>
          <pc:sldMk cId="2508031910" sldId="1569"/>
        </pc:sldMkLst>
        <pc:spChg chg="mod">
          <ac:chgData name="Liyana Ralalage, Adiesha" userId="15fd5c93-10d6-4014-8103-1a4931e3c018" providerId="ADAL" clId="{F6107A9B-5F8C-4EEF-99C8-61D13B76C68A}" dt="2025-02-11T17:37:46.558" v="6289" actId="207"/>
          <ac:spMkLst>
            <pc:docMk/>
            <pc:sldMk cId="2508031910" sldId="1569"/>
            <ac:spMk id="9" creationId="{70C8ACCB-6EC7-8E7E-E493-24D9629FFF40}"/>
          </ac:spMkLst>
        </pc:spChg>
        <pc:spChg chg="mod">
          <ac:chgData name="Liyana Ralalage, Adiesha" userId="15fd5c93-10d6-4014-8103-1a4931e3c018" providerId="ADAL" clId="{F6107A9B-5F8C-4EEF-99C8-61D13B76C68A}" dt="2025-02-10T23:51:43.067" v="2713" actId="207"/>
          <ac:spMkLst>
            <pc:docMk/>
            <pc:sldMk cId="2508031910" sldId="1569"/>
            <ac:spMk id="11" creationId="{7976CEE5-5C32-B088-5A04-F95981332963}"/>
          </ac:spMkLst>
        </pc:spChg>
        <pc:spChg chg="mod">
          <ac:chgData name="Liyana Ralalage, Adiesha" userId="15fd5c93-10d6-4014-8103-1a4931e3c018" providerId="ADAL" clId="{F6107A9B-5F8C-4EEF-99C8-61D13B76C68A}" dt="2025-02-10T23:53:05.926" v="2794" actId="20577"/>
          <ac:spMkLst>
            <pc:docMk/>
            <pc:sldMk cId="2508031910" sldId="1569"/>
            <ac:spMk id="13" creationId="{E2684148-B034-BA4A-B4D1-1B18AE0E30EA}"/>
          </ac:spMkLst>
        </pc:spChg>
        <pc:spChg chg="mod">
          <ac:chgData name="Liyana Ralalage, Adiesha" userId="15fd5c93-10d6-4014-8103-1a4931e3c018" providerId="ADAL" clId="{F6107A9B-5F8C-4EEF-99C8-61D13B76C68A}" dt="2025-02-10T23:53:45.839" v="2799" actId="14100"/>
          <ac:spMkLst>
            <pc:docMk/>
            <pc:sldMk cId="2508031910" sldId="1569"/>
            <ac:spMk id="14" creationId="{0302D61A-A9F8-1E08-1756-D68B7E89EBC0}"/>
          </ac:spMkLst>
        </pc:spChg>
      </pc:sldChg>
      <pc:sldChg chg="delSp modSp add mod">
        <pc:chgData name="Liyana Ralalage, Adiesha" userId="15fd5c93-10d6-4014-8103-1a4931e3c018" providerId="ADAL" clId="{F6107A9B-5F8C-4EEF-99C8-61D13B76C68A}" dt="2025-02-11T18:19:13.402" v="6807" actId="208"/>
        <pc:sldMkLst>
          <pc:docMk/>
          <pc:sldMk cId="2540716493" sldId="1570"/>
        </pc:sldMkLst>
        <pc:spChg chg="mod">
          <ac:chgData name="Liyana Ralalage, Adiesha" userId="15fd5c93-10d6-4014-8103-1a4931e3c018" providerId="ADAL" clId="{F6107A9B-5F8C-4EEF-99C8-61D13B76C68A}" dt="2025-02-11T18:18:29.980" v="6800" actId="1076"/>
          <ac:spMkLst>
            <pc:docMk/>
            <pc:sldMk cId="2540716493" sldId="1570"/>
            <ac:spMk id="3" creationId="{5BF3F64B-FB4C-D13B-A064-AEB32E2E7BF9}"/>
          </ac:spMkLst>
        </pc:spChg>
        <pc:spChg chg="mod">
          <ac:chgData name="Liyana Ralalage, Adiesha" userId="15fd5c93-10d6-4014-8103-1a4931e3c018" providerId="ADAL" clId="{F6107A9B-5F8C-4EEF-99C8-61D13B76C68A}" dt="2025-02-11T01:40:15.268" v="2823" actId="1076"/>
          <ac:spMkLst>
            <pc:docMk/>
            <pc:sldMk cId="2540716493" sldId="1570"/>
            <ac:spMk id="6" creationId="{8B754F7F-8424-620F-740D-953206E2C3F1}"/>
          </ac:spMkLst>
        </pc:spChg>
        <pc:spChg chg="del mod">
          <ac:chgData name="Liyana Ralalage, Adiesha" userId="15fd5c93-10d6-4014-8103-1a4931e3c018" providerId="ADAL" clId="{F6107A9B-5F8C-4EEF-99C8-61D13B76C68A}" dt="2025-02-11T01:40:12.290" v="2822" actId="478"/>
          <ac:spMkLst>
            <pc:docMk/>
            <pc:sldMk cId="2540716493" sldId="1570"/>
            <ac:spMk id="8" creationId="{5CC18CC2-A9B5-9CD9-72EA-35F90D0811F1}"/>
          </ac:spMkLst>
        </pc:spChg>
        <pc:spChg chg="mod">
          <ac:chgData name="Liyana Ralalage, Adiesha" userId="15fd5c93-10d6-4014-8103-1a4931e3c018" providerId="ADAL" clId="{F6107A9B-5F8C-4EEF-99C8-61D13B76C68A}" dt="2025-02-11T01:42:02.295" v="2862" actId="1076"/>
          <ac:spMkLst>
            <pc:docMk/>
            <pc:sldMk cId="2540716493" sldId="1570"/>
            <ac:spMk id="9" creationId="{1CF32039-BA09-ABD6-FE21-B88B3CE67304}"/>
          </ac:spMkLst>
        </pc:spChg>
        <pc:spChg chg="mod">
          <ac:chgData name="Liyana Ralalage, Adiesha" userId="15fd5c93-10d6-4014-8103-1a4931e3c018" providerId="ADAL" clId="{F6107A9B-5F8C-4EEF-99C8-61D13B76C68A}" dt="2025-02-11T18:19:13.402" v="6807" actId="208"/>
          <ac:spMkLst>
            <pc:docMk/>
            <pc:sldMk cId="2540716493" sldId="1570"/>
            <ac:spMk id="11" creationId="{72A85E71-3AFF-2E3B-D2AF-2D6F8BB45C2B}"/>
          </ac:spMkLst>
        </pc:spChg>
        <pc:spChg chg="mod">
          <ac:chgData name="Liyana Ralalage, Adiesha" userId="15fd5c93-10d6-4014-8103-1a4931e3c018" providerId="ADAL" clId="{F6107A9B-5F8C-4EEF-99C8-61D13B76C68A}" dt="2025-02-11T18:19:12.836" v="6806" actId="208"/>
          <ac:spMkLst>
            <pc:docMk/>
            <pc:sldMk cId="2540716493" sldId="1570"/>
            <ac:spMk id="14" creationId="{CA7BC166-7DDA-5313-6755-0919F6F6A6EE}"/>
          </ac:spMkLst>
        </pc:spChg>
        <pc:grpChg chg="mod">
          <ac:chgData name="Liyana Ralalage, Adiesha" userId="15fd5c93-10d6-4014-8103-1a4931e3c018" providerId="ADAL" clId="{F6107A9B-5F8C-4EEF-99C8-61D13B76C68A}" dt="2025-02-11T01:41:59.720" v="2861" actId="1076"/>
          <ac:grpSpMkLst>
            <pc:docMk/>
            <pc:sldMk cId="2540716493" sldId="1570"/>
            <ac:grpSpMk id="12" creationId="{7FC88AC5-0A5F-001B-C324-D509F7388BC1}"/>
          </ac:grpSpMkLst>
        </pc:grpChg>
      </pc:sldChg>
      <pc:sldChg chg="addSp delSp modSp add mod">
        <pc:chgData name="Liyana Ralalage, Adiesha" userId="15fd5c93-10d6-4014-8103-1a4931e3c018" providerId="ADAL" clId="{F6107A9B-5F8C-4EEF-99C8-61D13B76C68A}" dt="2025-02-11T01:48:30.653" v="3245" actId="1076"/>
        <pc:sldMkLst>
          <pc:docMk/>
          <pc:sldMk cId="743495391" sldId="1571"/>
        </pc:sldMkLst>
        <pc:spChg chg="del mod">
          <ac:chgData name="Liyana Ralalage, Adiesha" userId="15fd5c93-10d6-4014-8103-1a4931e3c018" providerId="ADAL" clId="{F6107A9B-5F8C-4EEF-99C8-61D13B76C68A}" dt="2025-02-11T01:44:48.830" v="2910" actId="478"/>
          <ac:spMkLst>
            <pc:docMk/>
            <pc:sldMk cId="743495391" sldId="1571"/>
            <ac:spMk id="3" creationId="{6DB58F65-8629-3D22-BE85-E07CA3296150}"/>
          </ac:spMkLst>
        </pc:spChg>
        <pc:spChg chg="mod">
          <ac:chgData name="Liyana Ralalage, Adiesha" userId="15fd5c93-10d6-4014-8103-1a4931e3c018" providerId="ADAL" clId="{F6107A9B-5F8C-4EEF-99C8-61D13B76C68A}" dt="2025-02-11T01:46:57.956" v="3229" actId="20577"/>
          <ac:spMkLst>
            <pc:docMk/>
            <pc:sldMk cId="743495391" sldId="1571"/>
            <ac:spMk id="6" creationId="{081903BE-6F19-5E87-F26B-1705F8145EE2}"/>
          </ac:spMkLst>
        </pc:spChg>
        <pc:spChg chg="del">
          <ac:chgData name="Liyana Ralalage, Adiesha" userId="15fd5c93-10d6-4014-8103-1a4931e3c018" providerId="ADAL" clId="{F6107A9B-5F8C-4EEF-99C8-61D13B76C68A}" dt="2025-02-11T01:44:51.528" v="2912" actId="478"/>
          <ac:spMkLst>
            <pc:docMk/>
            <pc:sldMk cId="743495391" sldId="1571"/>
            <ac:spMk id="9" creationId="{64428E6A-4D5A-2007-AA65-899C97BFB573}"/>
          </ac:spMkLst>
        </pc:spChg>
        <pc:spChg chg="del">
          <ac:chgData name="Liyana Ralalage, Adiesha" userId="15fd5c93-10d6-4014-8103-1a4931e3c018" providerId="ADAL" clId="{F6107A9B-5F8C-4EEF-99C8-61D13B76C68A}" dt="2025-02-11T01:44:52.725" v="2913" actId="478"/>
          <ac:spMkLst>
            <pc:docMk/>
            <pc:sldMk cId="743495391" sldId="1571"/>
            <ac:spMk id="11" creationId="{70045627-3CE1-03AE-1254-9FF479D3FA84}"/>
          </ac:spMkLst>
        </pc:spChg>
        <pc:spChg chg="del mod">
          <ac:chgData name="Liyana Ralalage, Adiesha" userId="15fd5c93-10d6-4014-8103-1a4931e3c018" providerId="ADAL" clId="{F6107A9B-5F8C-4EEF-99C8-61D13B76C68A}" dt="2025-02-11T01:44:46.155" v="2908" actId="478"/>
          <ac:spMkLst>
            <pc:docMk/>
            <pc:sldMk cId="743495391" sldId="1571"/>
            <ac:spMk id="13" creationId="{328ACB28-CBCF-32CE-1FC0-03B6EB6F7C9C}"/>
          </ac:spMkLst>
        </pc:spChg>
        <pc:spChg chg="del">
          <ac:chgData name="Liyana Ralalage, Adiesha" userId="15fd5c93-10d6-4014-8103-1a4931e3c018" providerId="ADAL" clId="{F6107A9B-5F8C-4EEF-99C8-61D13B76C68A}" dt="2025-02-11T01:44:50.307" v="2911" actId="478"/>
          <ac:spMkLst>
            <pc:docMk/>
            <pc:sldMk cId="743495391" sldId="1571"/>
            <ac:spMk id="14" creationId="{4E0B70C1-774C-1C31-2DD6-988CDD304CD9}"/>
          </ac:spMkLst>
        </pc:spChg>
        <pc:spChg chg="add mod">
          <ac:chgData name="Liyana Ralalage, Adiesha" userId="15fd5c93-10d6-4014-8103-1a4931e3c018" providerId="ADAL" clId="{F6107A9B-5F8C-4EEF-99C8-61D13B76C68A}" dt="2025-02-11T01:48:30.653" v="3245" actId="1076"/>
          <ac:spMkLst>
            <pc:docMk/>
            <pc:sldMk cId="743495391" sldId="1571"/>
            <ac:spMk id="17" creationId="{BACB1484-4414-E238-2F15-7E09C07E90A5}"/>
          </ac:spMkLst>
        </pc:spChg>
        <pc:spChg chg="add mod">
          <ac:chgData name="Liyana Ralalage, Adiesha" userId="15fd5c93-10d6-4014-8103-1a4931e3c018" providerId="ADAL" clId="{F6107A9B-5F8C-4EEF-99C8-61D13B76C68A}" dt="2025-02-11T01:47:44.678" v="3240" actId="1076"/>
          <ac:spMkLst>
            <pc:docMk/>
            <pc:sldMk cId="743495391" sldId="1571"/>
            <ac:spMk id="18" creationId="{B0149536-D78E-BF98-6E24-14C6589AAD1F}"/>
          </ac:spMkLst>
        </pc:spChg>
        <pc:grpChg chg="del">
          <ac:chgData name="Liyana Ralalage, Adiesha" userId="15fd5c93-10d6-4014-8103-1a4931e3c018" providerId="ADAL" clId="{F6107A9B-5F8C-4EEF-99C8-61D13B76C68A}" dt="2025-02-11T01:44:57.849" v="2914" actId="478"/>
          <ac:grpSpMkLst>
            <pc:docMk/>
            <pc:sldMk cId="743495391" sldId="1571"/>
            <ac:grpSpMk id="12" creationId="{A6CD86DF-CD01-0932-FBEE-144FE9C9D267}"/>
          </ac:grpSpMkLst>
        </pc:grpChg>
        <pc:picChg chg="add mod">
          <ac:chgData name="Liyana Ralalage, Adiesha" userId="15fd5c93-10d6-4014-8103-1a4931e3c018" providerId="ADAL" clId="{F6107A9B-5F8C-4EEF-99C8-61D13B76C68A}" dt="2025-02-11T01:48:11.730" v="3243" actId="1076"/>
          <ac:picMkLst>
            <pc:docMk/>
            <pc:sldMk cId="743495391" sldId="1571"/>
            <ac:picMk id="15" creationId="{2B8FE7A0-D1E7-14CB-F3B8-E33351A90737}"/>
          </ac:picMkLst>
        </pc:picChg>
      </pc:sldChg>
      <pc:sldChg chg="addSp modSp add mod">
        <pc:chgData name="Liyana Ralalage, Adiesha" userId="15fd5c93-10d6-4014-8103-1a4931e3c018" providerId="ADAL" clId="{F6107A9B-5F8C-4EEF-99C8-61D13B76C68A}" dt="2025-02-11T01:53:52.292" v="3358" actId="20577"/>
        <pc:sldMkLst>
          <pc:docMk/>
          <pc:sldMk cId="478780438" sldId="1572"/>
        </pc:sldMkLst>
        <pc:spChg chg="add mod">
          <ac:chgData name="Liyana Ralalage, Adiesha" userId="15fd5c93-10d6-4014-8103-1a4931e3c018" providerId="ADAL" clId="{F6107A9B-5F8C-4EEF-99C8-61D13B76C68A}" dt="2025-02-11T01:49:07.504" v="3252" actId="1076"/>
          <ac:spMkLst>
            <pc:docMk/>
            <pc:sldMk cId="478780438" sldId="1572"/>
            <ac:spMk id="4" creationId="{23185AE5-B699-E776-B0DF-BCDAEA585F8D}"/>
          </ac:spMkLst>
        </pc:spChg>
        <pc:spChg chg="add mod">
          <ac:chgData name="Liyana Ralalage, Adiesha" userId="15fd5c93-10d6-4014-8103-1a4931e3c018" providerId="ADAL" clId="{F6107A9B-5F8C-4EEF-99C8-61D13B76C68A}" dt="2025-02-11T01:53:52.292" v="3358" actId="20577"/>
          <ac:spMkLst>
            <pc:docMk/>
            <pc:sldMk cId="478780438" sldId="1572"/>
            <ac:spMk id="9" creationId="{40B3A4D4-F2A6-B98F-BB0A-F4647A41FC37}"/>
          </ac:spMkLst>
        </pc:spChg>
        <pc:spChg chg="mod">
          <ac:chgData name="Liyana Ralalage, Adiesha" userId="15fd5c93-10d6-4014-8103-1a4931e3c018" providerId="ADAL" clId="{F6107A9B-5F8C-4EEF-99C8-61D13B76C68A}" dt="2025-02-11T01:48:54.414" v="3249" actId="1076"/>
          <ac:spMkLst>
            <pc:docMk/>
            <pc:sldMk cId="478780438" sldId="1572"/>
            <ac:spMk id="17" creationId="{A078FE27-B010-391C-C838-21198A031EA5}"/>
          </ac:spMkLst>
        </pc:spChg>
      </pc:sldChg>
      <pc:sldChg chg="modSp add mod">
        <pc:chgData name="Liyana Ralalage, Adiesha" userId="15fd5c93-10d6-4014-8103-1a4931e3c018" providerId="ADAL" clId="{F6107A9B-5F8C-4EEF-99C8-61D13B76C68A}" dt="2025-02-11T02:21:06.953" v="3616" actId="20577"/>
        <pc:sldMkLst>
          <pc:docMk/>
          <pc:sldMk cId="3940421920" sldId="1573"/>
        </pc:sldMkLst>
        <pc:spChg chg="mod">
          <ac:chgData name="Liyana Ralalage, Adiesha" userId="15fd5c93-10d6-4014-8103-1a4931e3c018" providerId="ADAL" clId="{F6107A9B-5F8C-4EEF-99C8-61D13B76C68A}" dt="2025-02-11T02:21:03.751" v="3615" actId="20577"/>
          <ac:spMkLst>
            <pc:docMk/>
            <pc:sldMk cId="3940421920" sldId="1573"/>
            <ac:spMk id="4" creationId="{B7B954AA-CCA1-5359-AF30-C5A853C5A6F6}"/>
          </ac:spMkLst>
        </pc:spChg>
        <pc:spChg chg="mod">
          <ac:chgData name="Liyana Ralalage, Adiesha" userId="15fd5c93-10d6-4014-8103-1a4931e3c018" providerId="ADAL" clId="{F6107A9B-5F8C-4EEF-99C8-61D13B76C68A}" dt="2025-02-11T02:21:06.953" v="3616" actId="20577"/>
          <ac:spMkLst>
            <pc:docMk/>
            <pc:sldMk cId="3940421920" sldId="1573"/>
            <ac:spMk id="9" creationId="{ED52A852-E29B-BC94-2539-4B9C10EFDF61}"/>
          </ac:spMkLst>
        </pc:spChg>
        <pc:spChg chg="mod">
          <ac:chgData name="Liyana Ralalage, Adiesha" userId="15fd5c93-10d6-4014-8103-1a4931e3c018" providerId="ADAL" clId="{F6107A9B-5F8C-4EEF-99C8-61D13B76C68A}" dt="2025-02-11T01:55:02.542" v="3391" actId="1038"/>
          <ac:spMkLst>
            <pc:docMk/>
            <pc:sldMk cId="3940421920" sldId="1573"/>
            <ac:spMk id="17" creationId="{99872018-8A52-8DB9-4DD1-80C7572B790B}"/>
          </ac:spMkLst>
        </pc:spChg>
      </pc:sldChg>
      <pc:sldChg chg="modSp add mod">
        <pc:chgData name="Liyana Ralalage, Adiesha" userId="15fd5c93-10d6-4014-8103-1a4931e3c018" providerId="ADAL" clId="{F6107A9B-5F8C-4EEF-99C8-61D13B76C68A}" dt="2025-02-11T02:13:27.172" v="3563" actId="1076"/>
        <pc:sldMkLst>
          <pc:docMk/>
          <pc:sldMk cId="1442514523" sldId="1574"/>
        </pc:sldMkLst>
        <pc:spChg chg="mod">
          <ac:chgData name="Liyana Ralalage, Adiesha" userId="15fd5c93-10d6-4014-8103-1a4931e3c018" providerId="ADAL" clId="{F6107A9B-5F8C-4EEF-99C8-61D13B76C68A}" dt="2025-02-11T02:12:26.454" v="3541" actId="20577"/>
          <ac:spMkLst>
            <pc:docMk/>
            <pc:sldMk cId="1442514523" sldId="1574"/>
            <ac:spMk id="4" creationId="{D8FAC87C-6293-83D5-33B6-A4E43DD22502}"/>
          </ac:spMkLst>
        </pc:spChg>
        <pc:spChg chg="mod">
          <ac:chgData name="Liyana Ralalage, Adiesha" userId="15fd5c93-10d6-4014-8103-1a4931e3c018" providerId="ADAL" clId="{F6107A9B-5F8C-4EEF-99C8-61D13B76C68A}" dt="2025-02-11T02:13:27.172" v="3563" actId="1076"/>
          <ac:spMkLst>
            <pc:docMk/>
            <pc:sldMk cId="1442514523" sldId="1574"/>
            <ac:spMk id="9" creationId="{1C0922EC-A4F6-6FCA-CC81-E3CDE6497693}"/>
          </ac:spMkLst>
        </pc:spChg>
        <pc:spChg chg="mod">
          <ac:chgData name="Liyana Ralalage, Adiesha" userId="15fd5c93-10d6-4014-8103-1a4931e3c018" providerId="ADAL" clId="{F6107A9B-5F8C-4EEF-99C8-61D13B76C68A}" dt="2025-02-11T02:10:50.554" v="3520" actId="14100"/>
          <ac:spMkLst>
            <pc:docMk/>
            <pc:sldMk cId="1442514523" sldId="1574"/>
            <ac:spMk id="17" creationId="{97064755-EAB5-1E41-C4AF-F801E2AC1875}"/>
          </ac:spMkLst>
        </pc:spChg>
      </pc:sldChg>
      <pc:sldChg chg="modSp add mod">
        <pc:chgData name="Liyana Ralalage, Adiesha" userId="15fd5c93-10d6-4014-8103-1a4931e3c018" providerId="ADAL" clId="{F6107A9B-5F8C-4EEF-99C8-61D13B76C68A}" dt="2025-02-11T02:15:17.285" v="3595" actId="20577"/>
        <pc:sldMkLst>
          <pc:docMk/>
          <pc:sldMk cId="1219996238" sldId="1575"/>
        </pc:sldMkLst>
        <pc:spChg chg="mod">
          <ac:chgData name="Liyana Ralalage, Adiesha" userId="15fd5c93-10d6-4014-8103-1a4931e3c018" providerId="ADAL" clId="{F6107A9B-5F8C-4EEF-99C8-61D13B76C68A}" dt="2025-02-11T02:14:09.812" v="3576" actId="20577"/>
          <ac:spMkLst>
            <pc:docMk/>
            <pc:sldMk cId="1219996238" sldId="1575"/>
            <ac:spMk id="4" creationId="{A74A2731-A23C-2E51-3E98-D85A28BEE695}"/>
          </ac:spMkLst>
        </pc:spChg>
        <pc:spChg chg="mod">
          <ac:chgData name="Liyana Ralalage, Adiesha" userId="15fd5c93-10d6-4014-8103-1a4931e3c018" providerId="ADAL" clId="{F6107A9B-5F8C-4EEF-99C8-61D13B76C68A}" dt="2025-02-11T02:15:17.285" v="3595" actId="20577"/>
          <ac:spMkLst>
            <pc:docMk/>
            <pc:sldMk cId="1219996238" sldId="1575"/>
            <ac:spMk id="9" creationId="{D918E031-08DC-0E96-F2BE-52128FB33573}"/>
          </ac:spMkLst>
        </pc:spChg>
        <pc:spChg chg="mod">
          <ac:chgData name="Liyana Ralalage, Adiesha" userId="15fd5c93-10d6-4014-8103-1a4931e3c018" providerId="ADAL" clId="{F6107A9B-5F8C-4EEF-99C8-61D13B76C68A}" dt="2025-02-11T02:13:32.317" v="3564"/>
          <ac:spMkLst>
            <pc:docMk/>
            <pc:sldMk cId="1219996238" sldId="1575"/>
            <ac:spMk id="17" creationId="{68ED4D9A-4E46-BD18-30F1-66C947F7F1E5}"/>
          </ac:spMkLst>
        </pc:spChg>
      </pc:sldChg>
      <pc:sldChg chg="modSp add mod">
        <pc:chgData name="Liyana Ralalage, Adiesha" userId="15fd5c93-10d6-4014-8103-1a4931e3c018" providerId="ADAL" clId="{F6107A9B-5F8C-4EEF-99C8-61D13B76C68A}" dt="2025-02-11T02:23:26.153" v="3655" actId="20577"/>
        <pc:sldMkLst>
          <pc:docMk/>
          <pc:sldMk cId="3585215008" sldId="1576"/>
        </pc:sldMkLst>
        <pc:spChg chg="mod">
          <ac:chgData name="Liyana Ralalage, Adiesha" userId="15fd5c93-10d6-4014-8103-1a4931e3c018" providerId="ADAL" clId="{F6107A9B-5F8C-4EEF-99C8-61D13B76C68A}" dt="2025-02-11T02:22:35.150" v="3628" actId="20577"/>
          <ac:spMkLst>
            <pc:docMk/>
            <pc:sldMk cId="3585215008" sldId="1576"/>
            <ac:spMk id="4" creationId="{BFECBEBA-D2D7-9D26-AAAB-BCA1D731AFED}"/>
          </ac:spMkLst>
        </pc:spChg>
        <pc:spChg chg="mod">
          <ac:chgData name="Liyana Ralalage, Adiesha" userId="15fd5c93-10d6-4014-8103-1a4931e3c018" providerId="ADAL" clId="{F6107A9B-5F8C-4EEF-99C8-61D13B76C68A}" dt="2025-02-11T02:23:26.153" v="3655" actId="20577"/>
          <ac:spMkLst>
            <pc:docMk/>
            <pc:sldMk cId="3585215008" sldId="1576"/>
            <ac:spMk id="9" creationId="{9597DA7C-115B-C115-01F9-01CD36BAB88D}"/>
          </ac:spMkLst>
        </pc:spChg>
        <pc:spChg chg="mod">
          <ac:chgData name="Liyana Ralalage, Adiesha" userId="15fd5c93-10d6-4014-8103-1a4931e3c018" providerId="ADAL" clId="{F6107A9B-5F8C-4EEF-99C8-61D13B76C68A}" dt="2025-02-11T02:18:04.787" v="3607" actId="20577"/>
          <ac:spMkLst>
            <pc:docMk/>
            <pc:sldMk cId="3585215008" sldId="1576"/>
            <ac:spMk id="17" creationId="{9C06CE28-6272-B727-CB6D-749FFA937221}"/>
          </ac:spMkLst>
        </pc:spChg>
      </pc:sldChg>
      <pc:sldChg chg="modSp add mod">
        <pc:chgData name="Liyana Ralalage, Adiesha" userId="15fd5c93-10d6-4014-8103-1a4931e3c018" providerId="ADAL" clId="{F6107A9B-5F8C-4EEF-99C8-61D13B76C68A}" dt="2025-02-11T02:31:19.461" v="3831" actId="20577"/>
        <pc:sldMkLst>
          <pc:docMk/>
          <pc:sldMk cId="3239500032" sldId="1577"/>
        </pc:sldMkLst>
        <pc:spChg chg="mod">
          <ac:chgData name="Liyana Ralalage, Adiesha" userId="15fd5c93-10d6-4014-8103-1a4931e3c018" providerId="ADAL" clId="{F6107A9B-5F8C-4EEF-99C8-61D13B76C68A}" dt="2025-02-11T02:30:11.870" v="3797" actId="20577"/>
          <ac:spMkLst>
            <pc:docMk/>
            <pc:sldMk cId="3239500032" sldId="1577"/>
            <ac:spMk id="4" creationId="{2F49E0D9-9188-AAEA-ADCC-69C53544CB67}"/>
          </ac:spMkLst>
        </pc:spChg>
        <pc:spChg chg="mod">
          <ac:chgData name="Liyana Ralalage, Adiesha" userId="15fd5c93-10d6-4014-8103-1a4931e3c018" providerId="ADAL" clId="{F6107A9B-5F8C-4EEF-99C8-61D13B76C68A}" dt="2025-02-11T02:28:03.858" v="3765" actId="20577"/>
          <ac:spMkLst>
            <pc:docMk/>
            <pc:sldMk cId="3239500032" sldId="1577"/>
            <ac:spMk id="6" creationId="{BB3EDC73-3C0D-FB93-5BCC-B7AB714495E5}"/>
          </ac:spMkLst>
        </pc:spChg>
        <pc:spChg chg="mod">
          <ac:chgData name="Liyana Ralalage, Adiesha" userId="15fd5c93-10d6-4014-8103-1a4931e3c018" providerId="ADAL" clId="{F6107A9B-5F8C-4EEF-99C8-61D13B76C68A}" dt="2025-02-11T02:31:19.461" v="3831" actId="20577"/>
          <ac:spMkLst>
            <pc:docMk/>
            <pc:sldMk cId="3239500032" sldId="1577"/>
            <ac:spMk id="9" creationId="{F0AF36AC-D246-3853-9A9A-AFF22E3CF739}"/>
          </ac:spMkLst>
        </pc:spChg>
        <pc:spChg chg="mod">
          <ac:chgData name="Liyana Ralalage, Adiesha" userId="15fd5c93-10d6-4014-8103-1a4931e3c018" providerId="ADAL" clId="{F6107A9B-5F8C-4EEF-99C8-61D13B76C68A}" dt="2025-02-11T02:28:37.123" v="3780" actId="1076"/>
          <ac:spMkLst>
            <pc:docMk/>
            <pc:sldMk cId="3239500032" sldId="1577"/>
            <ac:spMk id="17" creationId="{B1617D2B-47D3-E146-9DDF-13A6C6699274}"/>
          </ac:spMkLst>
        </pc:spChg>
      </pc:sldChg>
      <pc:sldChg chg="addSp modSp add mod">
        <pc:chgData name="Liyana Ralalage, Adiesha" userId="15fd5c93-10d6-4014-8103-1a4931e3c018" providerId="ADAL" clId="{F6107A9B-5F8C-4EEF-99C8-61D13B76C68A}" dt="2025-02-11T02:33:40.037" v="3848" actId="1076"/>
        <pc:sldMkLst>
          <pc:docMk/>
          <pc:sldMk cId="667491214" sldId="1578"/>
        </pc:sldMkLst>
        <pc:picChg chg="add mod">
          <ac:chgData name="Liyana Ralalage, Adiesha" userId="15fd5c93-10d6-4014-8103-1a4931e3c018" providerId="ADAL" clId="{F6107A9B-5F8C-4EEF-99C8-61D13B76C68A}" dt="2025-02-11T02:33:40.037" v="3848" actId="1076"/>
          <ac:picMkLst>
            <pc:docMk/>
            <pc:sldMk cId="667491214" sldId="1578"/>
            <ac:picMk id="4" creationId="{2A7D0E10-F639-C9B2-3814-D1F7B50DE76E}"/>
          </ac:picMkLst>
        </pc:picChg>
      </pc:sldChg>
      <pc:sldChg chg="addSp modSp add mod">
        <pc:chgData name="Liyana Ralalage, Adiesha" userId="15fd5c93-10d6-4014-8103-1a4931e3c018" providerId="ADAL" clId="{F6107A9B-5F8C-4EEF-99C8-61D13B76C68A}" dt="2025-02-11T02:32:43.523" v="3842" actId="14100"/>
        <pc:sldMkLst>
          <pc:docMk/>
          <pc:sldMk cId="635232713" sldId="1579"/>
        </pc:sldMkLst>
        <pc:picChg chg="add mod">
          <ac:chgData name="Liyana Ralalage, Adiesha" userId="15fd5c93-10d6-4014-8103-1a4931e3c018" providerId="ADAL" clId="{F6107A9B-5F8C-4EEF-99C8-61D13B76C68A}" dt="2025-02-11T02:32:43.523" v="3842" actId="14100"/>
          <ac:picMkLst>
            <pc:docMk/>
            <pc:sldMk cId="635232713" sldId="1579"/>
            <ac:picMk id="4" creationId="{A3482C6E-CD0E-57D6-C8AD-B70989F2F5FD}"/>
          </ac:picMkLst>
        </pc:picChg>
      </pc:sldChg>
      <pc:sldChg chg="addSp modSp add mod">
        <pc:chgData name="Liyana Ralalage, Adiesha" userId="15fd5c93-10d6-4014-8103-1a4931e3c018" providerId="ADAL" clId="{F6107A9B-5F8C-4EEF-99C8-61D13B76C68A}" dt="2025-02-11T02:44:33.286" v="3942" actId="313"/>
        <pc:sldMkLst>
          <pc:docMk/>
          <pc:sldMk cId="4064211675" sldId="1580"/>
        </pc:sldMkLst>
        <pc:spChg chg="add mod">
          <ac:chgData name="Liyana Ralalage, Adiesha" userId="15fd5c93-10d6-4014-8103-1a4931e3c018" providerId="ADAL" clId="{F6107A9B-5F8C-4EEF-99C8-61D13B76C68A}" dt="2025-02-11T02:44:05.180" v="3930" actId="2711"/>
          <ac:spMkLst>
            <pc:docMk/>
            <pc:sldMk cId="4064211675" sldId="1580"/>
            <ac:spMk id="3" creationId="{7F696731-A49F-9086-9673-BF1DF2EB81CB}"/>
          </ac:spMkLst>
        </pc:spChg>
        <pc:spChg chg="add mod">
          <ac:chgData name="Liyana Ralalage, Adiesha" userId="15fd5c93-10d6-4014-8103-1a4931e3c018" providerId="ADAL" clId="{F6107A9B-5F8C-4EEF-99C8-61D13B76C68A}" dt="2025-02-11T02:44:33.286" v="3942" actId="313"/>
          <ac:spMkLst>
            <pc:docMk/>
            <pc:sldMk cId="4064211675" sldId="1580"/>
            <ac:spMk id="5" creationId="{715CE5F6-F5BF-E865-88E8-7FC48CBB0115}"/>
          </ac:spMkLst>
        </pc:spChg>
      </pc:sldChg>
      <pc:sldChg chg="add ord">
        <pc:chgData name="Liyana Ralalage, Adiesha" userId="15fd5c93-10d6-4014-8103-1a4931e3c018" providerId="ADAL" clId="{F6107A9B-5F8C-4EEF-99C8-61D13B76C68A}" dt="2025-02-11T17:57:24.934" v="6613"/>
        <pc:sldMkLst>
          <pc:docMk/>
          <pc:sldMk cId="3904595653" sldId="1581"/>
        </pc:sldMkLst>
      </pc:sldChg>
      <pc:sldChg chg="modSp add mod">
        <pc:chgData name="Liyana Ralalage, Adiesha" userId="15fd5c93-10d6-4014-8103-1a4931e3c018" providerId="ADAL" clId="{F6107A9B-5F8C-4EEF-99C8-61D13B76C68A}" dt="2025-02-11T03:07:47.865" v="5379" actId="20577"/>
        <pc:sldMkLst>
          <pc:docMk/>
          <pc:sldMk cId="85455615" sldId="1582"/>
        </pc:sldMkLst>
        <pc:spChg chg="mod">
          <ac:chgData name="Liyana Ralalage, Adiesha" userId="15fd5c93-10d6-4014-8103-1a4931e3c018" providerId="ADAL" clId="{F6107A9B-5F8C-4EEF-99C8-61D13B76C68A}" dt="2025-02-11T02:45:08.302" v="3962" actId="20577"/>
          <ac:spMkLst>
            <pc:docMk/>
            <pc:sldMk cId="85455615" sldId="1582"/>
            <ac:spMk id="3" creationId="{5E1FAB17-5A14-8599-B30E-E23F24B5D25A}"/>
          </ac:spMkLst>
        </pc:spChg>
        <pc:spChg chg="mod">
          <ac:chgData name="Liyana Ralalage, Adiesha" userId="15fd5c93-10d6-4014-8103-1a4931e3c018" providerId="ADAL" clId="{F6107A9B-5F8C-4EEF-99C8-61D13B76C68A}" dt="2025-02-11T03:07:47.865" v="5379" actId="20577"/>
          <ac:spMkLst>
            <pc:docMk/>
            <pc:sldMk cId="85455615" sldId="1582"/>
            <ac:spMk id="5" creationId="{ADB35D54-089F-8C84-67BA-2E4C8AC2A6C3}"/>
          </ac:spMkLst>
        </pc:spChg>
      </pc:sldChg>
      <pc:sldChg chg="modSp add mod">
        <pc:chgData name="Liyana Ralalage, Adiesha" userId="15fd5c93-10d6-4014-8103-1a4931e3c018" providerId="ADAL" clId="{F6107A9B-5F8C-4EEF-99C8-61D13B76C68A}" dt="2025-02-11T03:11:41.929" v="5403" actId="20577"/>
        <pc:sldMkLst>
          <pc:docMk/>
          <pc:sldMk cId="85434486" sldId="1583"/>
        </pc:sldMkLst>
        <pc:spChg chg="mod">
          <ac:chgData name="Liyana Ralalage, Adiesha" userId="15fd5c93-10d6-4014-8103-1a4931e3c018" providerId="ADAL" clId="{F6107A9B-5F8C-4EEF-99C8-61D13B76C68A}" dt="2025-02-11T03:08:03.649" v="5382"/>
          <ac:spMkLst>
            <pc:docMk/>
            <pc:sldMk cId="85434486" sldId="1583"/>
            <ac:spMk id="3" creationId="{8BEBF5A7-C69D-8B27-2E93-F3919A509018}"/>
          </ac:spMkLst>
        </pc:spChg>
        <pc:spChg chg="mod">
          <ac:chgData name="Liyana Ralalage, Adiesha" userId="15fd5c93-10d6-4014-8103-1a4931e3c018" providerId="ADAL" clId="{F6107A9B-5F8C-4EEF-99C8-61D13B76C68A}" dt="2025-02-11T03:11:41.929" v="5403" actId="20577"/>
          <ac:spMkLst>
            <pc:docMk/>
            <pc:sldMk cId="85434486" sldId="1583"/>
            <ac:spMk id="5" creationId="{80D6E171-A698-9CF6-B08A-7260F8E27910}"/>
          </ac:spMkLst>
        </pc:spChg>
      </pc:sldChg>
      <pc:sldChg chg="modSp add mod">
        <pc:chgData name="Liyana Ralalage, Adiesha" userId="15fd5c93-10d6-4014-8103-1a4931e3c018" providerId="ADAL" clId="{F6107A9B-5F8C-4EEF-99C8-61D13B76C68A}" dt="2025-02-11T17:43:45.434" v="6611" actId="20577"/>
        <pc:sldMkLst>
          <pc:docMk/>
          <pc:sldMk cId="3863966419" sldId="1584"/>
        </pc:sldMkLst>
        <pc:spChg chg="mod">
          <ac:chgData name="Liyana Ralalage, Adiesha" userId="15fd5c93-10d6-4014-8103-1a4931e3c018" providerId="ADAL" clId="{F6107A9B-5F8C-4EEF-99C8-61D13B76C68A}" dt="2025-02-11T02:55:55.115" v="4717" actId="20577"/>
          <ac:spMkLst>
            <pc:docMk/>
            <pc:sldMk cId="3863966419" sldId="1584"/>
            <ac:spMk id="3" creationId="{D655390F-6D57-1726-8D08-3DE6C611EC99}"/>
          </ac:spMkLst>
        </pc:spChg>
        <pc:spChg chg="mod">
          <ac:chgData name="Liyana Ralalage, Adiesha" userId="15fd5c93-10d6-4014-8103-1a4931e3c018" providerId="ADAL" clId="{F6107A9B-5F8C-4EEF-99C8-61D13B76C68A}" dt="2025-02-11T17:43:45.434" v="6611" actId="20577"/>
          <ac:spMkLst>
            <pc:docMk/>
            <pc:sldMk cId="3863966419" sldId="1584"/>
            <ac:spMk id="5" creationId="{4BBF8F34-B8CB-65E9-1480-9385235E686E}"/>
          </ac:spMkLst>
        </pc:spChg>
      </pc:sldChg>
      <pc:sldChg chg="modSp add mod">
        <pc:chgData name="Liyana Ralalage, Adiesha" userId="15fd5c93-10d6-4014-8103-1a4931e3c018" providerId="ADAL" clId="{F6107A9B-5F8C-4EEF-99C8-61D13B76C68A}" dt="2025-02-11T03:05:00.397" v="5358" actId="20577"/>
        <pc:sldMkLst>
          <pc:docMk/>
          <pc:sldMk cId="2473352730" sldId="1585"/>
        </pc:sldMkLst>
        <pc:spChg chg="mod">
          <ac:chgData name="Liyana Ralalage, Adiesha" userId="15fd5c93-10d6-4014-8103-1a4931e3c018" providerId="ADAL" clId="{F6107A9B-5F8C-4EEF-99C8-61D13B76C68A}" dt="2025-02-11T03:05:00.397" v="5358" actId="20577"/>
          <ac:spMkLst>
            <pc:docMk/>
            <pc:sldMk cId="2473352730" sldId="1585"/>
            <ac:spMk id="5" creationId="{AAE23259-A74F-2C8F-A398-5924DCD5C22F}"/>
          </ac:spMkLst>
        </pc:spChg>
      </pc:sldChg>
      <pc:sldChg chg="modSp add mod ord">
        <pc:chgData name="Liyana Ralalage, Adiesha" userId="15fd5c93-10d6-4014-8103-1a4931e3c018" providerId="ADAL" clId="{F6107A9B-5F8C-4EEF-99C8-61D13B76C68A}" dt="2025-02-11T18:21:00.181" v="6867" actId="207"/>
        <pc:sldMkLst>
          <pc:docMk/>
          <pc:sldMk cId="2883986480" sldId="1586"/>
        </pc:sldMkLst>
        <pc:spChg chg="mod">
          <ac:chgData name="Liyana Ralalage, Adiesha" userId="15fd5c93-10d6-4014-8103-1a4931e3c018" providerId="ADAL" clId="{F6107A9B-5F8C-4EEF-99C8-61D13B76C68A}" dt="2025-02-11T03:12:39.932" v="5451" actId="20577"/>
          <ac:spMkLst>
            <pc:docMk/>
            <pc:sldMk cId="2883986480" sldId="1586"/>
            <ac:spMk id="3" creationId="{7FE9EFA8-75ED-B01B-632A-0A6C0E21C00F}"/>
          </ac:spMkLst>
        </pc:spChg>
        <pc:spChg chg="mod">
          <ac:chgData name="Liyana Ralalage, Adiesha" userId="15fd5c93-10d6-4014-8103-1a4931e3c018" providerId="ADAL" clId="{F6107A9B-5F8C-4EEF-99C8-61D13B76C68A}" dt="2025-02-11T18:21:00.181" v="6867" actId="207"/>
          <ac:spMkLst>
            <pc:docMk/>
            <pc:sldMk cId="2883986480" sldId="1586"/>
            <ac:spMk id="5" creationId="{751503C4-AB00-D428-D126-01A1BEA66C81}"/>
          </ac:spMkLst>
        </pc:spChg>
      </pc:sldChg>
      <pc:sldChg chg="addSp delSp modSp new mod">
        <pc:chgData name="Liyana Ralalage, Adiesha" userId="15fd5c93-10d6-4014-8103-1a4931e3c018" providerId="ADAL" clId="{F6107A9B-5F8C-4EEF-99C8-61D13B76C68A}" dt="2025-02-11T21:47:00.966" v="7314" actId="20577"/>
        <pc:sldMkLst>
          <pc:docMk/>
          <pc:sldMk cId="1462952943" sldId="1587"/>
        </pc:sldMkLst>
        <pc:spChg chg="add mod">
          <ac:chgData name="Liyana Ralalage, Adiesha" userId="15fd5c93-10d6-4014-8103-1a4931e3c018" providerId="ADAL" clId="{F6107A9B-5F8C-4EEF-99C8-61D13B76C68A}" dt="2025-02-11T17:27:44.188" v="6204" actId="20577"/>
          <ac:spMkLst>
            <pc:docMk/>
            <pc:sldMk cId="1462952943" sldId="1587"/>
            <ac:spMk id="4" creationId="{9B0985F0-D178-B7F8-DEA5-8D6A7A792848}"/>
          </ac:spMkLst>
        </pc:spChg>
        <pc:spChg chg="add mod">
          <ac:chgData name="Liyana Ralalage, Adiesha" userId="15fd5c93-10d6-4014-8103-1a4931e3c018" providerId="ADAL" clId="{F6107A9B-5F8C-4EEF-99C8-61D13B76C68A}" dt="2025-02-11T17:42:24.018" v="6582" actId="14100"/>
          <ac:spMkLst>
            <pc:docMk/>
            <pc:sldMk cId="1462952943" sldId="1587"/>
            <ac:spMk id="5" creationId="{497346B1-C9D6-F8CD-51B2-BF0CA43BA589}"/>
          </ac:spMkLst>
        </pc:spChg>
        <pc:spChg chg="add mod">
          <ac:chgData name="Liyana Ralalage, Adiesha" userId="15fd5c93-10d6-4014-8103-1a4931e3c018" providerId="ADAL" clId="{F6107A9B-5F8C-4EEF-99C8-61D13B76C68A}" dt="2025-02-11T21:46:57.192" v="7308" actId="20577"/>
          <ac:spMkLst>
            <pc:docMk/>
            <pc:sldMk cId="1462952943" sldId="1587"/>
            <ac:spMk id="6" creationId="{46960991-71A4-C533-1D05-B10D9CADC2E3}"/>
          </ac:spMkLst>
        </pc:spChg>
        <pc:spChg chg="add mod">
          <ac:chgData name="Liyana Ralalage, Adiesha" userId="15fd5c93-10d6-4014-8103-1a4931e3c018" providerId="ADAL" clId="{F6107A9B-5F8C-4EEF-99C8-61D13B76C68A}" dt="2025-02-11T17:43:17.698" v="6607" actId="1076"/>
          <ac:spMkLst>
            <pc:docMk/>
            <pc:sldMk cId="1462952943" sldId="1587"/>
            <ac:spMk id="7" creationId="{5A56EB41-EFF6-A0A4-C9FE-7F7161D4AF39}"/>
          </ac:spMkLst>
        </pc:spChg>
        <pc:spChg chg="add mod">
          <ac:chgData name="Liyana Ralalage, Adiesha" userId="15fd5c93-10d6-4014-8103-1a4931e3c018" providerId="ADAL" clId="{F6107A9B-5F8C-4EEF-99C8-61D13B76C68A}" dt="2025-02-11T21:46:54.913" v="7303"/>
          <ac:spMkLst>
            <pc:docMk/>
            <pc:sldMk cId="1462952943" sldId="1587"/>
            <ac:spMk id="8" creationId="{D43C32ED-21D0-6608-8E5B-AAC037B135D9}"/>
          </ac:spMkLst>
        </pc:spChg>
        <pc:spChg chg="add mod">
          <ac:chgData name="Liyana Ralalage, Adiesha" userId="15fd5c93-10d6-4014-8103-1a4931e3c018" providerId="ADAL" clId="{F6107A9B-5F8C-4EEF-99C8-61D13B76C68A}" dt="2025-02-11T17:38:53.256" v="6296"/>
          <ac:spMkLst>
            <pc:docMk/>
            <pc:sldMk cId="1462952943" sldId="1587"/>
            <ac:spMk id="9" creationId="{6A07DFCE-D4BB-F446-0411-138C9A496A3D}"/>
          </ac:spMkLst>
        </pc:spChg>
        <pc:spChg chg="add mod">
          <ac:chgData name="Liyana Ralalage, Adiesha" userId="15fd5c93-10d6-4014-8103-1a4931e3c018" providerId="ADAL" clId="{F6107A9B-5F8C-4EEF-99C8-61D13B76C68A}" dt="2025-02-11T17:41:40.233" v="6548" actId="1076"/>
          <ac:spMkLst>
            <pc:docMk/>
            <pc:sldMk cId="1462952943" sldId="1587"/>
            <ac:spMk id="10" creationId="{F31FCAD4-4718-0D6C-8BCE-8D11A60379D7}"/>
          </ac:spMkLst>
        </pc:spChg>
        <pc:spChg chg="add mod">
          <ac:chgData name="Liyana Ralalage, Adiesha" userId="15fd5c93-10d6-4014-8103-1a4931e3c018" providerId="ADAL" clId="{F6107A9B-5F8C-4EEF-99C8-61D13B76C68A}" dt="2025-02-11T21:47:00.966" v="7314" actId="20577"/>
          <ac:spMkLst>
            <pc:docMk/>
            <pc:sldMk cId="1462952943" sldId="1587"/>
            <ac:spMk id="11" creationId="{7D5C9CC0-4FCE-C534-964B-02025C07A6D7}"/>
          </ac:spMkLst>
        </pc:spChg>
        <pc:picChg chg="add del mod">
          <ac:chgData name="Liyana Ralalage, Adiesha" userId="15fd5c93-10d6-4014-8103-1a4931e3c018" providerId="ADAL" clId="{F6107A9B-5F8C-4EEF-99C8-61D13B76C68A}" dt="2025-02-11T17:26:47.928" v="6180" actId="478"/>
          <ac:picMkLst>
            <pc:docMk/>
            <pc:sldMk cId="1462952943" sldId="1587"/>
            <ac:picMk id="1026" creationId="{63FC3532-C680-57AD-6DB2-DB986616DBB9}"/>
          </ac:picMkLst>
        </pc:picChg>
        <pc:picChg chg="add mod">
          <ac:chgData name="Liyana Ralalage, Adiesha" userId="15fd5c93-10d6-4014-8103-1a4931e3c018" providerId="ADAL" clId="{F6107A9B-5F8C-4EEF-99C8-61D13B76C68A}" dt="2025-02-11T20:03:49.437" v="6992" actId="1036"/>
          <ac:picMkLst>
            <pc:docMk/>
            <pc:sldMk cId="1462952943" sldId="1587"/>
            <ac:picMk id="1028" creationId="{1E21DA45-2419-2C2D-77EA-873FC10800F1}"/>
          </ac:picMkLst>
        </pc:picChg>
      </pc:sldChg>
      <pc:sldChg chg="addSp delSp modSp add mod ord">
        <pc:chgData name="Liyana Ralalage, Adiesha" userId="15fd5c93-10d6-4014-8103-1a4931e3c018" providerId="ADAL" clId="{F6107A9B-5F8C-4EEF-99C8-61D13B76C68A}" dt="2025-02-11T18:44:23.913" v="6984" actId="1076"/>
        <pc:sldMkLst>
          <pc:docMk/>
          <pc:sldMk cId="4172558382" sldId="1588"/>
        </pc:sldMkLst>
        <pc:spChg chg="mod">
          <ac:chgData name="Liyana Ralalage, Adiesha" userId="15fd5c93-10d6-4014-8103-1a4931e3c018" providerId="ADAL" clId="{F6107A9B-5F8C-4EEF-99C8-61D13B76C68A}" dt="2025-02-11T17:58:13.111" v="6635"/>
          <ac:spMkLst>
            <pc:docMk/>
            <pc:sldMk cId="4172558382" sldId="1588"/>
            <ac:spMk id="4" creationId="{6C6DD0D2-4254-5613-93CE-B84BABDFA0DE}"/>
          </ac:spMkLst>
        </pc:spChg>
        <pc:spChg chg="mod">
          <ac:chgData name="Liyana Ralalage, Adiesha" userId="15fd5c93-10d6-4014-8103-1a4931e3c018" providerId="ADAL" clId="{F6107A9B-5F8C-4EEF-99C8-61D13B76C68A}" dt="2025-02-11T17:58:23.219" v="6636"/>
          <ac:spMkLst>
            <pc:docMk/>
            <pc:sldMk cId="4172558382" sldId="1588"/>
            <ac:spMk id="5" creationId="{6868261A-34C6-FD6F-9F4E-72D5656D8B4C}"/>
          </ac:spMkLst>
        </pc:spChg>
        <pc:spChg chg="mod">
          <ac:chgData name="Liyana Ralalage, Adiesha" userId="15fd5c93-10d6-4014-8103-1a4931e3c018" providerId="ADAL" clId="{F6107A9B-5F8C-4EEF-99C8-61D13B76C68A}" dt="2025-02-11T18:00:09.627" v="6708" actId="20577"/>
          <ac:spMkLst>
            <pc:docMk/>
            <pc:sldMk cId="4172558382" sldId="1588"/>
            <ac:spMk id="6" creationId="{0E98B53E-C1CA-96AE-5A8E-6FCF2E0F6415}"/>
          </ac:spMkLst>
        </pc:spChg>
        <pc:spChg chg="mod">
          <ac:chgData name="Liyana Ralalage, Adiesha" userId="15fd5c93-10d6-4014-8103-1a4931e3c018" providerId="ADAL" clId="{F6107A9B-5F8C-4EEF-99C8-61D13B76C68A}" dt="2025-02-11T18:00:37.051" v="6712" actId="1076"/>
          <ac:spMkLst>
            <pc:docMk/>
            <pc:sldMk cId="4172558382" sldId="1588"/>
            <ac:spMk id="7" creationId="{13D208EC-CEA1-A249-F56F-0C2EB8BB661D}"/>
          </ac:spMkLst>
        </pc:spChg>
        <pc:spChg chg="mod">
          <ac:chgData name="Liyana Ralalage, Adiesha" userId="15fd5c93-10d6-4014-8103-1a4931e3c018" providerId="ADAL" clId="{F6107A9B-5F8C-4EEF-99C8-61D13B76C68A}" dt="2025-02-11T18:00:33.071" v="6710" actId="1076"/>
          <ac:spMkLst>
            <pc:docMk/>
            <pc:sldMk cId="4172558382" sldId="1588"/>
            <ac:spMk id="8" creationId="{D2E246C8-B71B-B8A3-48EB-C93E64B6E993}"/>
          </ac:spMkLst>
        </pc:spChg>
        <pc:spChg chg="mod">
          <ac:chgData name="Liyana Ralalage, Adiesha" userId="15fd5c93-10d6-4014-8103-1a4931e3c018" providerId="ADAL" clId="{F6107A9B-5F8C-4EEF-99C8-61D13B76C68A}" dt="2025-02-11T18:01:56.668" v="6795" actId="207"/>
          <ac:spMkLst>
            <pc:docMk/>
            <pc:sldMk cId="4172558382" sldId="1588"/>
            <ac:spMk id="10" creationId="{9A658DFA-2A12-8EC6-252F-51CD6678CCA6}"/>
          </ac:spMkLst>
        </pc:spChg>
        <pc:spChg chg="mod">
          <ac:chgData name="Liyana Ralalage, Adiesha" userId="15fd5c93-10d6-4014-8103-1a4931e3c018" providerId="ADAL" clId="{F6107A9B-5F8C-4EEF-99C8-61D13B76C68A}" dt="2025-02-11T17:59:50.042" v="6704" actId="1035"/>
          <ac:spMkLst>
            <pc:docMk/>
            <pc:sldMk cId="4172558382" sldId="1588"/>
            <ac:spMk id="11" creationId="{633F94D2-579A-3C39-C087-03F24F00A4D0}"/>
          </ac:spMkLst>
        </pc:spChg>
        <pc:picChg chg="del mod">
          <ac:chgData name="Liyana Ralalage, Adiesha" userId="15fd5c93-10d6-4014-8103-1a4931e3c018" providerId="ADAL" clId="{F6107A9B-5F8C-4EEF-99C8-61D13B76C68A}" dt="2025-02-11T18:44:19.620" v="6981" actId="478"/>
          <ac:picMkLst>
            <pc:docMk/>
            <pc:sldMk cId="4172558382" sldId="1588"/>
            <ac:picMk id="1028" creationId="{B424DD4A-F795-0919-D610-795AE708A858}"/>
          </ac:picMkLst>
        </pc:picChg>
        <pc:picChg chg="add mod">
          <ac:chgData name="Liyana Ralalage, Adiesha" userId="15fd5c93-10d6-4014-8103-1a4931e3c018" providerId="ADAL" clId="{F6107A9B-5F8C-4EEF-99C8-61D13B76C68A}" dt="2025-02-11T18:44:23.913" v="6984" actId="1076"/>
          <ac:picMkLst>
            <pc:docMk/>
            <pc:sldMk cId="4172558382" sldId="1588"/>
            <ac:picMk id="4098" creationId="{8D9F94BC-1E4F-AB01-3686-CB4514737FCB}"/>
          </ac:picMkLst>
        </pc:picChg>
      </pc:sldChg>
      <pc:sldChg chg="addSp delSp modSp add mod ord">
        <pc:chgData name="Liyana Ralalage, Adiesha" userId="15fd5c93-10d6-4014-8103-1a4931e3c018" providerId="ADAL" clId="{F6107A9B-5F8C-4EEF-99C8-61D13B76C68A}" dt="2025-02-11T18:34:56.696" v="6968" actId="1076"/>
        <pc:sldMkLst>
          <pc:docMk/>
          <pc:sldMk cId="116568184" sldId="1589"/>
        </pc:sldMkLst>
        <pc:spChg chg="add mod">
          <ac:chgData name="Liyana Ralalage, Adiesha" userId="15fd5c93-10d6-4014-8103-1a4931e3c018" providerId="ADAL" clId="{F6107A9B-5F8C-4EEF-99C8-61D13B76C68A}" dt="2025-02-11T18:34:56.696" v="6968" actId="1076"/>
          <ac:spMkLst>
            <pc:docMk/>
            <pc:sldMk cId="116568184" sldId="1589"/>
            <ac:spMk id="3" creationId="{BA50124A-5DAB-3A4F-AB55-FB95B26167A0}"/>
          </ac:spMkLst>
        </pc:spChg>
        <pc:spChg chg="del">
          <ac:chgData name="Liyana Ralalage, Adiesha" userId="15fd5c93-10d6-4014-8103-1a4931e3c018" providerId="ADAL" clId="{F6107A9B-5F8C-4EEF-99C8-61D13B76C68A}" dt="2025-02-11T18:34:31.308" v="6964" actId="478"/>
          <ac:spMkLst>
            <pc:docMk/>
            <pc:sldMk cId="116568184" sldId="1589"/>
            <ac:spMk id="4" creationId="{E40DBB78-2B93-DAF2-4675-299EA05E26F9}"/>
          </ac:spMkLst>
        </pc:spChg>
        <pc:spChg chg="del">
          <ac:chgData name="Liyana Ralalage, Adiesha" userId="15fd5c93-10d6-4014-8103-1a4931e3c018" providerId="ADAL" clId="{F6107A9B-5F8C-4EEF-99C8-61D13B76C68A}" dt="2025-02-11T18:22:42.304" v="6872" actId="478"/>
          <ac:spMkLst>
            <pc:docMk/>
            <pc:sldMk cId="116568184" sldId="1589"/>
            <ac:spMk id="5" creationId="{B0ACADC1-EEF9-5169-74E4-07104B0D6A50}"/>
          </ac:spMkLst>
        </pc:spChg>
        <pc:spChg chg="mod">
          <ac:chgData name="Liyana Ralalage, Adiesha" userId="15fd5c93-10d6-4014-8103-1a4931e3c018" providerId="ADAL" clId="{F6107A9B-5F8C-4EEF-99C8-61D13B76C68A}" dt="2025-02-11T18:22:58.309" v="6877" actId="1076"/>
          <ac:spMkLst>
            <pc:docMk/>
            <pc:sldMk cId="116568184" sldId="1589"/>
            <ac:spMk id="6" creationId="{F47AD94C-D29D-BE16-7BBB-97C2FD38EB10}"/>
          </ac:spMkLst>
        </pc:spChg>
        <pc:spChg chg="mod">
          <ac:chgData name="Liyana Ralalage, Adiesha" userId="15fd5c93-10d6-4014-8103-1a4931e3c018" providerId="ADAL" clId="{F6107A9B-5F8C-4EEF-99C8-61D13B76C68A}" dt="2025-02-11T18:22:47.644" v="6874" actId="1076"/>
          <ac:spMkLst>
            <pc:docMk/>
            <pc:sldMk cId="116568184" sldId="1589"/>
            <ac:spMk id="7" creationId="{68685904-75B6-3846-DD68-376FCCA498BB}"/>
          </ac:spMkLst>
        </pc:spChg>
        <pc:spChg chg="mod">
          <ac:chgData name="Liyana Ralalage, Adiesha" userId="15fd5c93-10d6-4014-8103-1a4931e3c018" providerId="ADAL" clId="{F6107A9B-5F8C-4EEF-99C8-61D13B76C68A}" dt="2025-02-11T18:26:29.610" v="6907" actId="1582"/>
          <ac:spMkLst>
            <pc:docMk/>
            <pc:sldMk cId="116568184" sldId="1589"/>
            <ac:spMk id="8" creationId="{29D86F22-AD27-8AAB-C170-8E5D018F72DE}"/>
          </ac:spMkLst>
        </pc:spChg>
        <pc:spChg chg="add mod">
          <ac:chgData name="Liyana Ralalage, Adiesha" userId="15fd5c93-10d6-4014-8103-1a4931e3c018" providerId="ADAL" clId="{F6107A9B-5F8C-4EEF-99C8-61D13B76C68A}" dt="2025-02-11T18:34:34.703" v="6966" actId="1076"/>
          <ac:spMkLst>
            <pc:docMk/>
            <pc:sldMk cId="116568184" sldId="1589"/>
            <ac:spMk id="9" creationId="{89CDA5DD-2A2E-2C5B-7B96-406298A971DB}"/>
          </ac:spMkLst>
        </pc:spChg>
        <pc:spChg chg="del">
          <ac:chgData name="Liyana Ralalage, Adiesha" userId="15fd5c93-10d6-4014-8103-1a4931e3c018" providerId="ADAL" clId="{F6107A9B-5F8C-4EEF-99C8-61D13B76C68A}" dt="2025-02-11T18:22:29.604" v="6871" actId="478"/>
          <ac:spMkLst>
            <pc:docMk/>
            <pc:sldMk cId="116568184" sldId="1589"/>
            <ac:spMk id="10" creationId="{CB964733-1717-61A8-FD27-94D6CD83FAD3}"/>
          </ac:spMkLst>
        </pc:spChg>
        <pc:spChg chg="del">
          <ac:chgData name="Liyana Ralalage, Adiesha" userId="15fd5c93-10d6-4014-8103-1a4931e3c018" providerId="ADAL" clId="{F6107A9B-5F8C-4EEF-99C8-61D13B76C68A}" dt="2025-02-11T18:22:51.291" v="6875" actId="478"/>
          <ac:spMkLst>
            <pc:docMk/>
            <pc:sldMk cId="116568184" sldId="1589"/>
            <ac:spMk id="11" creationId="{0DD7E285-92E2-12AB-16F2-EFB5DF369FB7}"/>
          </ac:spMkLst>
        </pc:spChg>
        <pc:picChg chg="mod">
          <ac:chgData name="Liyana Ralalage, Adiesha" userId="15fd5c93-10d6-4014-8103-1a4931e3c018" providerId="ADAL" clId="{F6107A9B-5F8C-4EEF-99C8-61D13B76C68A}" dt="2025-02-11T18:26:09.362" v="6905" actId="1076"/>
          <ac:picMkLst>
            <pc:docMk/>
            <pc:sldMk cId="116568184" sldId="1589"/>
            <ac:picMk id="1028" creationId="{C13BDFDE-FF6D-0061-30AB-AE28C847A844}"/>
          </ac:picMkLst>
        </pc:picChg>
      </pc:sldChg>
      <pc:sldChg chg="addSp delSp modSp add mod ord">
        <pc:chgData name="Liyana Ralalage, Adiesha" userId="15fd5c93-10d6-4014-8103-1a4931e3c018" providerId="ADAL" clId="{F6107A9B-5F8C-4EEF-99C8-61D13B76C68A}" dt="2025-02-11T18:36:20.849" v="6980" actId="1076"/>
        <pc:sldMkLst>
          <pc:docMk/>
          <pc:sldMk cId="4260042498" sldId="1590"/>
        </pc:sldMkLst>
        <pc:spChg chg="mod">
          <ac:chgData name="Liyana Ralalage, Adiesha" userId="15fd5c93-10d6-4014-8103-1a4931e3c018" providerId="ADAL" clId="{F6107A9B-5F8C-4EEF-99C8-61D13B76C68A}" dt="2025-02-11T18:27:09.032" v="6930" actId="20577"/>
          <ac:spMkLst>
            <pc:docMk/>
            <pc:sldMk cId="4260042498" sldId="1590"/>
            <ac:spMk id="3" creationId="{37AB8F74-D4CF-7D2A-B64F-B0C45F7BA741}"/>
          </ac:spMkLst>
        </pc:spChg>
        <pc:spChg chg="del mod">
          <ac:chgData name="Liyana Ralalage, Adiesha" userId="15fd5c93-10d6-4014-8103-1a4931e3c018" providerId="ADAL" clId="{F6107A9B-5F8C-4EEF-99C8-61D13B76C68A}" dt="2025-02-11T18:26:59.015" v="6911"/>
          <ac:spMkLst>
            <pc:docMk/>
            <pc:sldMk cId="4260042498" sldId="1590"/>
            <ac:spMk id="5" creationId="{934AD730-4376-170D-A0ED-7CD6DE531088}"/>
          </ac:spMkLst>
        </pc:spChg>
        <pc:spChg chg="add mod">
          <ac:chgData name="Liyana Ralalage, Adiesha" userId="15fd5c93-10d6-4014-8103-1a4931e3c018" providerId="ADAL" clId="{F6107A9B-5F8C-4EEF-99C8-61D13B76C68A}" dt="2025-02-11T18:32:08.914" v="6957" actId="208"/>
          <ac:spMkLst>
            <pc:docMk/>
            <pc:sldMk cId="4260042498" sldId="1590"/>
            <ac:spMk id="6" creationId="{0F85ABE3-C7E0-EF62-BB29-2356E27AAE4C}"/>
          </ac:spMkLst>
        </pc:spChg>
        <pc:spChg chg="add mod">
          <ac:chgData name="Liyana Ralalage, Adiesha" userId="15fd5c93-10d6-4014-8103-1a4931e3c018" providerId="ADAL" clId="{F6107A9B-5F8C-4EEF-99C8-61D13B76C68A}" dt="2025-02-11T18:32:08.914" v="6957" actId="208"/>
          <ac:spMkLst>
            <pc:docMk/>
            <pc:sldMk cId="4260042498" sldId="1590"/>
            <ac:spMk id="7" creationId="{873E31F1-9732-085E-AB65-61A707E36F2B}"/>
          </ac:spMkLst>
        </pc:spChg>
        <pc:spChg chg="add mod">
          <ac:chgData name="Liyana Ralalage, Adiesha" userId="15fd5c93-10d6-4014-8103-1a4931e3c018" providerId="ADAL" clId="{F6107A9B-5F8C-4EEF-99C8-61D13B76C68A}" dt="2025-02-11T18:33:10.498" v="6962" actId="1076"/>
          <ac:spMkLst>
            <pc:docMk/>
            <pc:sldMk cId="4260042498" sldId="1590"/>
            <ac:spMk id="10" creationId="{9F8072C8-AFEC-01E9-389D-734CEDF7073C}"/>
          </ac:spMkLst>
        </pc:spChg>
        <pc:spChg chg="add mod">
          <ac:chgData name="Liyana Ralalage, Adiesha" userId="15fd5c93-10d6-4014-8103-1a4931e3c018" providerId="ADAL" clId="{F6107A9B-5F8C-4EEF-99C8-61D13B76C68A}" dt="2025-02-11T18:33:19.982" v="6963" actId="20577"/>
          <ac:spMkLst>
            <pc:docMk/>
            <pc:sldMk cId="4260042498" sldId="1590"/>
            <ac:spMk id="11" creationId="{764484C2-8460-B3A7-C06B-CBE26042B9F1}"/>
          </ac:spMkLst>
        </pc:spChg>
        <pc:spChg chg="add mod">
          <ac:chgData name="Liyana Ralalage, Adiesha" userId="15fd5c93-10d6-4014-8103-1a4931e3c018" providerId="ADAL" clId="{F6107A9B-5F8C-4EEF-99C8-61D13B76C68A}" dt="2025-02-11T18:35:11.257" v="6971" actId="1076"/>
          <ac:spMkLst>
            <pc:docMk/>
            <pc:sldMk cId="4260042498" sldId="1590"/>
            <ac:spMk id="12" creationId="{CB83D5C3-5593-F049-F7AA-108DCD60234D}"/>
          </ac:spMkLst>
        </pc:spChg>
        <pc:spChg chg="add mod">
          <ac:chgData name="Liyana Ralalage, Adiesha" userId="15fd5c93-10d6-4014-8103-1a4931e3c018" providerId="ADAL" clId="{F6107A9B-5F8C-4EEF-99C8-61D13B76C68A}" dt="2025-02-11T18:35:38.594" v="6974" actId="20577"/>
          <ac:spMkLst>
            <pc:docMk/>
            <pc:sldMk cId="4260042498" sldId="1590"/>
            <ac:spMk id="13" creationId="{2921328D-52F2-525F-48BD-D75B9F26BA4D}"/>
          </ac:spMkLst>
        </pc:spChg>
        <pc:spChg chg="add mod">
          <ac:chgData name="Liyana Ralalage, Adiesha" userId="15fd5c93-10d6-4014-8103-1a4931e3c018" providerId="ADAL" clId="{F6107A9B-5F8C-4EEF-99C8-61D13B76C68A}" dt="2025-02-11T18:36:04.283" v="6977" actId="1076"/>
          <ac:spMkLst>
            <pc:docMk/>
            <pc:sldMk cId="4260042498" sldId="1590"/>
            <ac:spMk id="14" creationId="{EEF111DA-DCAF-31D3-46D5-9D555075AD54}"/>
          </ac:spMkLst>
        </pc:spChg>
        <pc:spChg chg="add mod">
          <ac:chgData name="Liyana Ralalage, Adiesha" userId="15fd5c93-10d6-4014-8103-1a4931e3c018" providerId="ADAL" clId="{F6107A9B-5F8C-4EEF-99C8-61D13B76C68A}" dt="2025-02-11T18:36:06.392" v="6978" actId="20577"/>
          <ac:spMkLst>
            <pc:docMk/>
            <pc:sldMk cId="4260042498" sldId="1590"/>
            <ac:spMk id="15" creationId="{181608A6-59AF-2F5B-5202-E871D0E0C72E}"/>
          </ac:spMkLst>
        </pc:spChg>
        <pc:spChg chg="add mod">
          <ac:chgData name="Liyana Ralalage, Adiesha" userId="15fd5c93-10d6-4014-8103-1a4931e3c018" providerId="ADAL" clId="{F6107A9B-5F8C-4EEF-99C8-61D13B76C68A}" dt="2025-02-11T18:36:20.849" v="6980" actId="1076"/>
          <ac:spMkLst>
            <pc:docMk/>
            <pc:sldMk cId="4260042498" sldId="1590"/>
            <ac:spMk id="16" creationId="{305AF575-0CF6-43BB-0DD8-E699748E5E02}"/>
          </ac:spMkLst>
        </pc:spChg>
        <pc:grpChg chg="add mod">
          <ac:chgData name="Liyana Ralalage, Adiesha" userId="15fd5c93-10d6-4014-8103-1a4931e3c018" providerId="ADAL" clId="{F6107A9B-5F8C-4EEF-99C8-61D13B76C68A}" dt="2025-02-11T18:32:23.298" v="6958" actId="1076"/>
          <ac:grpSpMkLst>
            <pc:docMk/>
            <pc:sldMk cId="4260042498" sldId="1590"/>
            <ac:grpSpMk id="8" creationId="{00F9CD36-284D-1399-3D72-1C55AB113690}"/>
          </ac:grpSpMkLst>
        </pc:grpChg>
        <pc:picChg chg="add mod">
          <ac:chgData name="Liyana Ralalage, Adiesha" userId="15fd5c93-10d6-4014-8103-1a4931e3c018" providerId="ADAL" clId="{F6107A9B-5F8C-4EEF-99C8-61D13B76C68A}" dt="2025-02-11T18:32:31.416" v="6960" actId="1076"/>
          <ac:picMkLst>
            <pc:docMk/>
            <pc:sldMk cId="4260042498" sldId="1590"/>
            <ac:picMk id="9" creationId="{61A1DE94-FE0E-6371-FAB9-841BBDF0E6E6}"/>
          </ac:picMkLst>
        </pc:picChg>
      </pc:sldChg>
      <pc:sldChg chg="addSp modSp add mod">
        <pc:chgData name="Liyana Ralalage, Adiesha" userId="15fd5c93-10d6-4014-8103-1a4931e3c018" providerId="ADAL" clId="{F6107A9B-5F8C-4EEF-99C8-61D13B76C68A}" dt="2025-02-11T21:18:19.279" v="7265" actId="33524"/>
        <pc:sldMkLst>
          <pc:docMk/>
          <pc:sldMk cId="1700350318" sldId="1591"/>
        </pc:sldMkLst>
        <pc:spChg chg="add mod">
          <ac:chgData name="Liyana Ralalage, Adiesha" userId="15fd5c93-10d6-4014-8103-1a4931e3c018" providerId="ADAL" clId="{F6107A9B-5F8C-4EEF-99C8-61D13B76C68A}" dt="2025-02-11T20:30:36.227" v="7176" actId="1076"/>
          <ac:spMkLst>
            <pc:docMk/>
            <pc:sldMk cId="1700350318" sldId="1591"/>
            <ac:spMk id="3" creationId="{E150AC16-9EEF-1674-D9E0-ECC26ECD6AF8}"/>
          </ac:spMkLst>
        </pc:spChg>
        <pc:spChg chg="mod">
          <ac:chgData name="Liyana Ralalage, Adiesha" userId="15fd5c93-10d6-4014-8103-1a4931e3c018" providerId="ADAL" clId="{F6107A9B-5F8C-4EEF-99C8-61D13B76C68A}" dt="2025-02-11T20:30:24.511" v="7172" actId="1076"/>
          <ac:spMkLst>
            <pc:docMk/>
            <pc:sldMk cId="1700350318" sldId="1591"/>
            <ac:spMk id="4" creationId="{E44F892B-C12A-3954-FC2A-B160DBEDA7A6}"/>
          </ac:spMkLst>
        </pc:spChg>
        <pc:spChg chg="mod">
          <ac:chgData name="Liyana Ralalage, Adiesha" userId="15fd5c93-10d6-4014-8103-1a4931e3c018" providerId="ADAL" clId="{F6107A9B-5F8C-4EEF-99C8-61D13B76C68A}" dt="2025-02-11T20:30:17.149" v="7171" actId="1076"/>
          <ac:spMkLst>
            <pc:docMk/>
            <pc:sldMk cId="1700350318" sldId="1591"/>
            <ac:spMk id="8" creationId="{A19B2A33-0E2E-EA69-3522-4DE3CCF5BE92}"/>
          </ac:spMkLst>
        </pc:spChg>
        <pc:spChg chg="mod">
          <ac:chgData name="Liyana Ralalage, Adiesha" userId="15fd5c93-10d6-4014-8103-1a4931e3c018" providerId="ADAL" clId="{F6107A9B-5F8C-4EEF-99C8-61D13B76C68A}" dt="2025-02-11T20:30:24.511" v="7172" actId="1076"/>
          <ac:spMkLst>
            <pc:docMk/>
            <pc:sldMk cId="1700350318" sldId="1591"/>
            <ac:spMk id="9" creationId="{A4632383-9D16-A8F1-3FBA-B62F4120DCED}"/>
          </ac:spMkLst>
        </pc:spChg>
        <pc:spChg chg="mod">
          <ac:chgData name="Liyana Ralalage, Adiesha" userId="15fd5c93-10d6-4014-8103-1a4931e3c018" providerId="ADAL" clId="{F6107A9B-5F8C-4EEF-99C8-61D13B76C68A}" dt="2025-02-11T20:30:24.511" v="7172" actId="1076"/>
          <ac:spMkLst>
            <pc:docMk/>
            <pc:sldMk cId="1700350318" sldId="1591"/>
            <ac:spMk id="10" creationId="{4DFF5E00-8466-4045-98D4-B6EEA8E3A0BF}"/>
          </ac:spMkLst>
        </pc:spChg>
        <pc:spChg chg="mod">
          <ac:chgData name="Liyana Ralalage, Adiesha" userId="15fd5c93-10d6-4014-8103-1a4931e3c018" providerId="ADAL" clId="{F6107A9B-5F8C-4EEF-99C8-61D13B76C68A}" dt="2025-02-11T21:18:19.279" v="7265" actId="33524"/>
          <ac:spMkLst>
            <pc:docMk/>
            <pc:sldMk cId="1700350318" sldId="1591"/>
            <ac:spMk id="11" creationId="{8D976B53-F19E-CB21-C998-797CF2B23C61}"/>
          </ac:spMkLst>
        </pc:spChg>
      </pc:sldChg>
      <pc:sldChg chg="add del">
        <pc:chgData name="Liyana Ralalage, Adiesha" userId="15fd5c93-10d6-4014-8103-1a4931e3c018" providerId="ADAL" clId="{F6107A9B-5F8C-4EEF-99C8-61D13B76C68A}" dt="2025-02-11T18:30:06.531" v="6934"/>
        <pc:sldMkLst>
          <pc:docMk/>
          <pc:sldMk cId="1818498461" sldId="1591"/>
        </pc:sldMkLst>
      </pc:sldChg>
      <pc:sldMasterChg chg="add addSldLayout">
        <pc:chgData name="Liyana Ralalage, Adiesha" userId="15fd5c93-10d6-4014-8103-1a4931e3c018" providerId="ADAL" clId="{F6107A9B-5F8C-4EEF-99C8-61D13B76C68A}" dt="2025-02-10T20:43:01.353" v="0" actId="27028"/>
        <pc:sldMasterMkLst>
          <pc:docMk/>
          <pc:sldMasterMk cId="2755014136" sldId="2147483723"/>
        </pc:sldMasterMkLst>
        <pc:sldLayoutChg chg="add">
          <pc:chgData name="Liyana Ralalage, Adiesha" userId="15fd5c93-10d6-4014-8103-1a4931e3c018" providerId="ADAL" clId="{F6107A9B-5F8C-4EEF-99C8-61D13B76C68A}" dt="2025-02-10T20:43:01.353" v="0" actId="27028"/>
          <pc:sldLayoutMkLst>
            <pc:docMk/>
            <pc:sldMasterMk cId="2755014136" sldId="2147483723"/>
            <pc:sldLayoutMk cId="2362363951" sldId="2147483730"/>
          </pc:sldLayoutMkLst>
        </pc:sldLayoutChg>
      </pc:sldMasterChg>
    </pc:docChg>
  </pc:docChgLst>
  <pc:docChgLst>
    <pc:chgData name="Liyana Ralalage, Adiesha" userId="15fd5c93-10d6-4014-8103-1a4931e3c018" providerId="ADAL" clId="{46F4D798-C945-499D-A4EA-33E48A43F988}"/>
    <pc:docChg chg="undo custSel addSld modSld">
      <pc:chgData name="Liyana Ralalage, Adiesha" userId="15fd5c93-10d6-4014-8103-1a4931e3c018" providerId="ADAL" clId="{46F4D798-C945-499D-A4EA-33E48A43F988}" dt="2025-02-06T23:03:32.395" v="315" actId="20577"/>
      <pc:docMkLst>
        <pc:docMk/>
      </pc:docMkLst>
      <pc:sldChg chg="addSp delSp modSp new mod">
        <pc:chgData name="Liyana Ralalage, Adiesha" userId="15fd5c93-10d6-4014-8103-1a4931e3c018" providerId="ADAL" clId="{46F4D798-C945-499D-A4EA-33E48A43F988}" dt="2025-02-02T20:26:44.297" v="63" actId="14100"/>
        <pc:sldMkLst>
          <pc:docMk/>
          <pc:sldMk cId="3869815725" sldId="1509"/>
        </pc:sldMkLst>
        <pc:spChg chg="mod">
          <ac:chgData name="Liyana Ralalage, Adiesha" userId="15fd5c93-10d6-4014-8103-1a4931e3c018" providerId="ADAL" clId="{46F4D798-C945-499D-A4EA-33E48A43F988}" dt="2025-02-02T20:25:07.258" v="8" actId="20577"/>
          <ac:spMkLst>
            <pc:docMk/>
            <pc:sldMk cId="3869815725" sldId="1509"/>
            <ac:spMk id="2" creationId="{F07822C0-9613-123C-6BE4-0FB2ADC6915A}"/>
          </ac:spMkLst>
        </pc:spChg>
        <pc:spChg chg="add del mod">
          <ac:chgData name="Liyana Ralalage, Adiesha" userId="15fd5c93-10d6-4014-8103-1a4931e3c018" providerId="ADAL" clId="{46F4D798-C945-499D-A4EA-33E48A43F988}" dt="2025-02-02T20:26:44.297" v="63" actId="14100"/>
          <ac:spMkLst>
            <pc:docMk/>
            <pc:sldMk cId="3869815725" sldId="1509"/>
            <ac:spMk id="3" creationId="{0FC973D8-A617-310D-2311-7F0FCEA03F6C}"/>
          </ac:spMkLst>
        </pc:spChg>
        <pc:picChg chg="add mod">
          <ac:chgData name="Liyana Ralalage, Adiesha" userId="15fd5c93-10d6-4014-8103-1a4931e3c018" providerId="ADAL" clId="{46F4D798-C945-499D-A4EA-33E48A43F988}" dt="2025-02-02T20:26:10.122" v="47" actId="1076"/>
          <ac:picMkLst>
            <pc:docMk/>
            <pc:sldMk cId="3869815725" sldId="1509"/>
            <ac:picMk id="1028" creationId="{62635FBA-2983-2F49-D90C-AE7F6D13208E}"/>
          </ac:picMkLst>
        </pc:picChg>
      </pc:sldChg>
      <pc:sldChg chg="modSp add">
        <pc:chgData name="Liyana Ralalage, Adiesha" userId="15fd5c93-10d6-4014-8103-1a4931e3c018" providerId="ADAL" clId="{46F4D798-C945-499D-A4EA-33E48A43F988}" dt="2025-02-02T20:26:59.337" v="66" actId="20577"/>
        <pc:sldMkLst>
          <pc:docMk/>
          <pc:sldMk cId="235117785" sldId="1510"/>
        </pc:sldMkLst>
        <pc:spChg chg="mod">
          <ac:chgData name="Liyana Ralalage, Adiesha" userId="15fd5c93-10d6-4014-8103-1a4931e3c018" providerId="ADAL" clId="{46F4D798-C945-499D-A4EA-33E48A43F988}" dt="2025-02-02T20:26:59.337" v="66" actId="20577"/>
          <ac:spMkLst>
            <pc:docMk/>
            <pc:sldMk cId="235117785" sldId="1510"/>
            <ac:spMk id="3" creationId="{17748231-7AEC-DEC3-3B6C-E43AB034F165}"/>
          </ac:spMkLst>
        </pc:spChg>
      </pc:sldChg>
      <pc:sldChg chg="modSp new mod">
        <pc:chgData name="Liyana Ralalage, Adiesha" userId="15fd5c93-10d6-4014-8103-1a4931e3c018" providerId="ADAL" clId="{46F4D798-C945-499D-A4EA-33E48A43F988}" dt="2025-02-02T21:00:53.816" v="249" actId="1076"/>
        <pc:sldMkLst>
          <pc:docMk/>
          <pc:sldMk cId="1161315034" sldId="1511"/>
        </pc:sldMkLst>
        <pc:spChg chg="mod">
          <ac:chgData name="Liyana Ralalage, Adiesha" userId="15fd5c93-10d6-4014-8103-1a4931e3c018" providerId="ADAL" clId="{46F4D798-C945-499D-A4EA-33E48A43F988}" dt="2025-02-02T20:30:53.491" v="109" actId="20577"/>
          <ac:spMkLst>
            <pc:docMk/>
            <pc:sldMk cId="1161315034" sldId="1511"/>
            <ac:spMk id="2" creationId="{195B0C14-4A10-A820-D4A5-8EC3123E0D67}"/>
          </ac:spMkLst>
        </pc:spChg>
        <pc:spChg chg="mod">
          <ac:chgData name="Liyana Ralalage, Adiesha" userId="15fd5c93-10d6-4014-8103-1a4931e3c018" providerId="ADAL" clId="{46F4D798-C945-499D-A4EA-33E48A43F988}" dt="2025-02-02T21:00:53.816" v="249" actId="1076"/>
          <ac:spMkLst>
            <pc:docMk/>
            <pc:sldMk cId="1161315034" sldId="1511"/>
            <ac:spMk id="3" creationId="{04565FFB-C5DF-D0EA-0BF5-D6CB7B43E1B4}"/>
          </ac:spMkLst>
        </pc:spChg>
      </pc:sldChg>
      <pc:sldChg chg="addSp modSp new mod">
        <pc:chgData name="Liyana Ralalage, Adiesha" userId="15fd5c93-10d6-4014-8103-1a4931e3c018" providerId="ADAL" clId="{46F4D798-C945-499D-A4EA-33E48A43F988}" dt="2025-02-02T21:02:15.021" v="314" actId="20577"/>
        <pc:sldMkLst>
          <pc:docMk/>
          <pc:sldMk cId="3816099084" sldId="1512"/>
        </pc:sldMkLst>
        <pc:spChg chg="mod">
          <ac:chgData name="Liyana Ralalage, Adiesha" userId="15fd5c93-10d6-4014-8103-1a4931e3c018" providerId="ADAL" clId="{46F4D798-C945-499D-A4EA-33E48A43F988}" dt="2025-02-02T21:02:15.021" v="314" actId="20577"/>
          <ac:spMkLst>
            <pc:docMk/>
            <pc:sldMk cId="3816099084" sldId="1512"/>
            <ac:spMk id="3" creationId="{3E3E1E0C-F1A3-781A-E067-9D3776631DB9}"/>
          </ac:spMkLst>
        </pc:spChg>
        <pc:picChg chg="add mod">
          <ac:chgData name="Liyana Ralalage, Adiesha" userId="15fd5c93-10d6-4014-8103-1a4931e3c018" providerId="ADAL" clId="{46F4D798-C945-499D-A4EA-33E48A43F988}" dt="2025-02-02T21:02:05.627" v="303" actId="1076"/>
          <ac:picMkLst>
            <pc:docMk/>
            <pc:sldMk cId="3816099084" sldId="1512"/>
            <ac:picMk id="5" creationId="{EF1159CE-51D8-0E6D-644D-DFC167C1F355}"/>
          </ac:picMkLst>
        </pc:picChg>
      </pc:sldChg>
      <pc:sldChg chg="modSp">
        <pc:chgData name="Liyana Ralalage, Adiesha" userId="15fd5c93-10d6-4014-8103-1a4931e3c018" providerId="ADAL" clId="{46F4D798-C945-499D-A4EA-33E48A43F988}" dt="2025-02-06T23:03:32.395" v="315" actId="20577"/>
        <pc:sldMkLst>
          <pc:docMk/>
          <pc:sldMk cId="3098745562" sldId="1536"/>
        </pc:sldMkLst>
        <pc:spChg chg="mod">
          <ac:chgData name="Liyana Ralalage, Adiesha" userId="15fd5c93-10d6-4014-8103-1a4931e3c018" providerId="ADAL" clId="{46F4D798-C945-499D-A4EA-33E48A43F988}" dt="2025-02-06T23:03:32.395" v="315" actId="20577"/>
          <ac:spMkLst>
            <pc:docMk/>
            <pc:sldMk cId="3098745562" sldId="1536"/>
            <ac:spMk id="3" creationId="{662F240B-BE0C-2104-D97D-800C74D15136}"/>
          </ac:spMkLst>
        </pc:spChg>
      </pc:sldChg>
    </pc:docChg>
  </pc:docChgLst>
  <pc:docChgLst>
    <pc:chgData name="Liyana Ralalage, Adiesha" userId="15fd5c93-10d6-4014-8103-1a4931e3c018" providerId="ADAL" clId="{CD9C3183-0037-4833-9AF4-877202081702}"/>
    <pc:docChg chg="undo custSel addSld modSld">
      <pc:chgData name="Liyana Ralalage, Adiesha" userId="15fd5c93-10d6-4014-8103-1a4931e3c018" providerId="ADAL" clId="{CD9C3183-0037-4833-9AF4-877202081702}" dt="2025-02-11T23:44:20.263" v="701" actId="33524"/>
      <pc:docMkLst>
        <pc:docMk/>
      </pc:docMkLst>
      <pc:sldChg chg="modSp new mod">
        <pc:chgData name="Liyana Ralalage, Adiesha" userId="15fd5c93-10d6-4014-8103-1a4931e3c018" providerId="ADAL" clId="{CD9C3183-0037-4833-9AF4-877202081702}" dt="2025-02-08T21:31:14.761" v="190" actId="20577"/>
        <pc:sldMkLst>
          <pc:docMk/>
          <pc:sldMk cId="1099560628" sldId="1542"/>
        </pc:sldMkLst>
        <pc:spChg chg="mod">
          <ac:chgData name="Liyana Ralalage, Adiesha" userId="15fd5c93-10d6-4014-8103-1a4931e3c018" providerId="ADAL" clId="{CD9C3183-0037-4833-9AF4-877202081702}" dt="2025-02-08T21:17:51.756" v="62" actId="20577"/>
          <ac:spMkLst>
            <pc:docMk/>
            <pc:sldMk cId="1099560628" sldId="1542"/>
            <ac:spMk id="2" creationId="{4FCBEB5F-62E5-CD53-AA9E-BA90916DB090}"/>
          </ac:spMkLst>
        </pc:spChg>
        <pc:spChg chg="mod">
          <ac:chgData name="Liyana Ralalage, Adiesha" userId="15fd5c93-10d6-4014-8103-1a4931e3c018" providerId="ADAL" clId="{CD9C3183-0037-4833-9AF4-877202081702}" dt="2025-02-08T21:31:14.761" v="190" actId="20577"/>
          <ac:spMkLst>
            <pc:docMk/>
            <pc:sldMk cId="1099560628" sldId="1542"/>
            <ac:spMk id="3" creationId="{DA3587BF-DE95-0A6C-7453-3E53C4B7188F}"/>
          </ac:spMkLst>
        </pc:spChg>
      </pc:sldChg>
      <pc:sldChg chg="modSp new mod">
        <pc:chgData name="Liyana Ralalage, Adiesha" userId="15fd5c93-10d6-4014-8103-1a4931e3c018" providerId="ADAL" clId="{CD9C3183-0037-4833-9AF4-877202081702}" dt="2025-02-08T21:33:42.136" v="265" actId="14100"/>
        <pc:sldMkLst>
          <pc:docMk/>
          <pc:sldMk cId="145056156" sldId="1543"/>
        </pc:sldMkLst>
        <pc:spChg chg="mod">
          <ac:chgData name="Liyana Ralalage, Adiesha" userId="15fd5c93-10d6-4014-8103-1a4931e3c018" providerId="ADAL" clId="{CD9C3183-0037-4833-9AF4-877202081702}" dt="2025-02-08T21:32:11.942" v="229" actId="20577"/>
          <ac:spMkLst>
            <pc:docMk/>
            <pc:sldMk cId="145056156" sldId="1543"/>
            <ac:spMk id="2" creationId="{C6A70D63-8A41-1021-E0F5-83C0D73354DD}"/>
          </ac:spMkLst>
        </pc:spChg>
        <pc:spChg chg="mod">
          <ac:chgData name="Liyana Ralalage, Adiesha" userId="15fd5c93-10d6-4014-8103-1a4931e3c018" providerId="ADAL" clId="{CD9C3183-0037-4833-9AF4-877202081702}" dt="2025-02-08T21:33:42.136" v="265" actId="14100"/>
          <ac:spMkLst>
            <pc:docMk/>
            <pc:sldMk cId="145056156" sldId="1543"/>
            <ac:spMk id="3" creationId="{3097247E-BC93-ACCE-E252-DA3C528560A5}"/>
          </ac:spMkLst>
        </pc:spChg>
      </pc:sldChg>
      <pc:sldChg chg="addSp modSp add mod">
        <pc:chgData name="Liyana Ralalage, Adiesha" userId="15fd5c93-10d6-4014-8103-1a4931e3c018" providerId="ADAL" clId="{CD9C3183-0037-4833-9AF4-877202081702}" dt="2025-02-08T21:38:06.864" v="523" actId="1076"/>
        <pc:sldMkLst>
          <pc:docMk/>
          <pc:sldMk cId="3347027699" sldId="1544"/>
        </pc:sldMkLst>
        <pc:spChg chg="mod">
          <ac:chgData name="Liyana Ralalage, Adiesha" userId="15fd5c93-10d6-4014-8103-1a4931e3c018" providerId="ADAL" clId="{CD9C3183-0037-4833-9AF4-877202081702}" dt="2025-02-08T21:37:36.838" v="520" actId="1035"/>
          <ac:spMkLst>
            <pc:docMk/>
            <pc:sldMk cId="3347027699" sldId="1544"/>
            <ac:spMk id="3" creationId="{6E76E5CA-EBA7-8F0A-3654-29508BD19307}"/>
          </ac:spMkLst>
        </pc:spChg>
        <pc:spChg chg="add mod">
          <ac:chgData name="Liyana Ralalage, Adiesha" userId="15fd5c93-10d6-4014-8103-1a4931e3c018" providerId="ADAL" clId="{CD9C3183-0037-4833-9AF4-877202081702}" dt="2025-02-08T21:38:04.046" v="522" actId="1076"/>
          <ac:spMkLst>
            <pc:docMk/>
            <pc:sldMk cId="3347027699" sldId="1544"/>
            <ac:spMk id="5" creationId="{7874A8A8-0004-C37E-D4ED-0D5A8501BBF1}"/>
          </ac:spMkLst>
        </pc:spChg>
        <pc:picChg chg="add mod">
          <ac:chgData name="Liyana Ralalage, Adiesha" userId="15fd5c93-10d6-4014-8103-1a4931e3c018" providerId="ADAL" clId="{CD9C3183-0037-4833-9AF4-877202081702}" dt="2025-02-08T21:38:06.864" v="523" actId="1076"/>
          <ac:picMkLst>
            <pc:docMk/>
            <pc:sldMk cId="3347027699" sldId="1544"/>
            <ac:picMk id="4" creationId="{A5A0745B-2D99-4A99-674C-59973F57288D}"/>
          </ac:picMkLst>
        </pc:picChg>
      </pc:sldChg>
      <pc:sldChg chg="modSp">
        <pc:chgData name="Liyana Ralalage, Adiesha" userId="15fd5c93-10d6-4014-8103-1a4931e3c018" providerId="ADAL" clId="{CD9C3183-0037-4833-9AF4-877202081702}" dt="2025-02-11T22:13:59.203" v="532" actId="20577"/>
        <pc:sldMkLst>
          <pc:docMk/>
          <pc:sldMk cId="2915152999" sldId="1546"/>
        </pc:sldMkLst>
        <pc:spChg chg="mod">
          <ac:chgData name="Liyana Ralalage, Adiesha" userId="15fd5c93-10d6-4014-8103-1a4931e3c018" providerId="ADAL" clId="{CD9C3183-0037-4833-9AF4-877202081702}" dt="2025-02-11T22:13:59.203" v="532" actId="20577"/>
          <ac:spMkLst>
            <pc:docMk/>
            <pc:sldMk cId="2915152999" sldId="1546"/>
            <ac:spMk id="8" creationId="{100A55AB-2824-1507-FF60-300C65D1967D}"/>
          </ac:spMkLst>
        </pc:spChg>
      </pc:sldChg>
      <pc:sldChg chg="modSp">
        <pc:chgData name="Liyana Ralalage, Adiesha" userId="15fd5c93-10d6-4014-8103-1a4931e3c018" providerId="ADAL" clId="{CD9C3183-0037-4833-9AF4-877202081702}" dt="2025-02-11T22:20:11.761" v="534" actId="20577"/>
        <pc:sldMkLst>
          <pc:docMk/>
          <pc:sldMk cId="3535269409" sldId="1553"/>
        </pc:sldMkLst>
        <pc:spChg chg="mod">
          <ac:chgData name="Liyana Ralalage, Adiesha" userId="15fd5c93-10d6-4014-8103-1a4931e3c018" providerId="ADAL" clId="{CD9C3183-0037-4833-9AF4-877202081702}" dt="2025-02-11T22:20:11.761" v="534" actId="20577"/>
          <ac:spMkLst>
            <pc:docMk/>
            <pc:sldMk cId="3535269409" sldId="1553"/>
            <ac:spMk id="6" creationId="{D0D343E5-CF9C-98AF-ECDE-EB98E0A44C5F}"/>
          </ac:spMkLst>
        </pc:spChg>
      </pc:sldChg>
      <pc:sldChg chg="modSp mod">
        <pc:chgData name="Liyana Ralalage, Adiesha" userId="15fd5c93-10d6-4014-8103-1a4931e3c018" providerId="ADAL" clId="{CD9C3183-0037-4833-9AF4-877202081702}" dt="2025-02-11T23:44:20.263" v="701" actId="33524"/>
        <pc:sldMkLst>
          <pc:docMk/>
          <pc:sldMk cId="2473352730" sldId="1585"/>
        </pc:sldMkLst>
        <pc:spChg chg="mod">
          <ac:chgData name="Liyana Ralalage, Adiesha" userId="15fd5c93-10d6-4014-8103-1a4931e3c018" providerId="ADAL" clId="{CD9C3183-0037-4833-9AF4-877202081702}" dt="2025-02-11T23:44:20.263" v="701" actId="33524"/>
          <ac:spMkLst>
            <pc:docMk/>
            <pc:sldMk cId="2473352730" sldId="1585"/>
            <ac:spMk id="5" creationId="{AAE23259-A74F-2C8F-A398-5924DCD5C22F}"/>
          </ac:spMkLst>
        </pc:spChg>
      </pc:sldChg>
    </pc:docChg>
  </pc:docChgLst>
  <pc:docChgLst>
    <pc:chgData name="Liyana Ralalage, Adiesha" userId="15fd5c93-10d6-4014-8103-1a4931e3c018" providerId="ADAL" clId="{8300F834-298A-46F6-A925-54750E0931EF}"/>
    <pc:docChg chg="addSld modSld modSection">
      <pc:chgData name="Liyana Ralalage, Adiesha" userId="15fd5c93-10d6-4014-8103-1a4931e3c018" providerId="ADAL" clId="{8300F834-298A-46F6-A925-54750E0931EF}" dt="2025-01-09T21:03:02.405" v="2" actId="20577"/>
      <pc:docMkLst>
        <pc:docMk/>
      </pc:docMkLst>
      <pc:sldChg chg="modSp new mod">
        <pc:chgData name="Liyana Ralalage, Adiesha" userId="15fd5c93-10d6-4014-8103-1a4931e3c018" providerId="ADAL" clId="{8300F834-298A-46F6-A925-54750E0931EF}" dt="2025-01-09T21:03:02.405" v="2" actId="20577"/>
        <pc:sldMkLst>
          <pc:docMk/>
          <pc:sldMk cId="2619225836" sldId="1468"/>
        </pc:sldMkLst>
        <pc:spChg chg="mod">
          <ac:chgData name="Liyana Ralalage, Adiesha" userId="15fd5c93-10d6-4014-8103-1a4931e3c018" providerId="ADAL" clId="{8300F834-298A-46F6-A925-54750E0931EF}" dt="2025-01-09T21:03:02.405" v="2" actId="20577"/>
          <ac:spMkLst>
            <pc:docMk/>
            <pc:sldMk cId="2619225836" sldId="1468"/>
            <ac:spMk id="2" creationId="{3A95BBA3-5C8B-0EF8-420B-F14EFA11928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83567F-6D72-6847-8267-5ABCDBDBF85D}"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3A459-4BAB-4A40-A2DC-1D94CDABC168}" type="slidenum">
              <a:rPr lang="en-US" smtClean="0"/>
              <a:t>‹#›</a:t>
            </a:fld>
            <a:endParaRPr lang="en-US"/>
          </a:p>
        </p:txBody>
      </p:sp>
    </p:spTree>
    <p:extLst>
      <p:ext uri="{BB962C8B-B14F-4D97-AF65-F5344CB8AC3E}">
        <p14:creationId xmlns:p14="http://schemas.microsoft.com/office/powerpoint/2010/main" val="1749832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53A459-4BAB-4A40-A2DC-1D94CDABC168}" type="slidenum">
              <a:rPr lang="en-US" smtClean="0"/>
              <a:t>16</a:t>
            </a:fld>
            <a:endParaRPr lang="en-US"/>
          </a:p>
        </p:txBody>
      </p:sp>
    </p:spTree>
    <p:extLst>
      <p:ext uri="{BB962C8B-B14F-4D97-AF65-F5344CB8AC3E}">
        <p14:creationId xmlns:p14="http://schemas.microsoft.com/office/powerpoint/2010/main" val="252804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53A459-4BAB-4A40-A2DC-1D94CDABC168}" type="slidenum">
              <a:rPr lang="en-US" smtClean="0"/>
              <a:t>98</a:t>
            </a:fld>
            <a:endParaRPr lang="en-US"/>
          </a:p>
        </p:txBody>
      </p:sp>
    </p:spTree>
    <p:extLst>
      <p:ext uri="{BB962C8B-B14F-4D97-AF65-F5344CB8AC3E}">
        <p14:creationId xmlns:p14="http://schemas.microsoft.com/office/powerpoint/2010/main" val="293812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53A459-4BAB-4A40-A2DC-1D94CDABC168}" type="slidenum">
              <a:rPr lang="en-US" smtClean="0"/>
              <a:t>102</a:t>
            </a:fld>
            <a:endParaRPr lang="en-US"/>
          </a:p>
        </p:txBody>
      </p:sp>
    </p:spTree>
    <p:extLst>
      <p:ext uri="{BB962C8B-B14F-4D97-AF65-F5344CB8AC3E}">
        <p14:creationId xmlns:p14="http://schemas.microsoft.com/office/powerpoint/2010/main" val="15652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BB8E7-DF65-9237-9ACF-5DBC76EAF3AC}"/>
              </a:ext>
            </a:extLst>
          </p:cNvPr>
          <p:cNvSpPr>
            <a:spLocks noGrp="1"/>
          </p:cNvSpPr>
          <p:nvPr>
            <p:ph type="ctrTitle" hasCustomPrompt="1"/>
          </p:nvPr>
        </p:nvSpPr>
        <p:spPr>
          <a:xfrm>
            <a:off x="1524000" y="1122363"/>
            <a:ext cx="9144000" cy="2387600"/>
          </a:xfrm>
        </p:spPr>
        <p:txBody>
          <a:bodyPr anchor="b">
            <a:normAutofit/>
          </a:bodyPr>
          <a:lstStyle>
            <a:lvl1pPr algn="ctr">
              <a:defRPr lang="en-US" sz="6000" b="1" i="0" kern="1200" dirty="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a:t>Click to edit slide title</a:t>
            </a:r>
          </a:p>
        </p:txBody>
      </p:sp>
      <p:sp>
        <p:nvSpPr>
          <p:cNvPr id="3" name="Subtitle 2">
            <a:extLst>
              <a:ext uri="{FF2B5EF4-FFF2-40B4-BE49-F238E27FC236}">
                <a16:creationId xmlns:a16="http://schemas.microsoft.com/office/drawing/2014/main" id="{2DB22B2F-D717-CEE8-4C5E-67070F98F3BD}"/>
              </a:ext>
            </a:extLst>
          </p:cNvPr>
          <p:cNvSpPr>
            <a:spLocks noGrp="1"/>
          </p:cNvSpPr>
          <p:nvPr>
            <p:ph type="subTitle" idx="1" hasCustomPrompt="1"/>
          </p:nvPr>
        </p:nvSpPr>
        <p:spPr>
          <a:xfrm>
            <a:off x="1524000" y="3602038"/>
            <a:ext cx="9144000" cy="1655762"/>
          </a:xfrm>
        </p:spPr>
        <p:txBody>
          <a:bodyPr/>
          <a:lstStyle>
            <a:lvl1pPr marL="0" indent="0" algn="ctr">
              <a:buNone/>
              <a:defRPr sz="2400" b="0" i="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4" name="Date Placeholder 3">
            <a:extLst>
              <a:ext uri="{FF2B5EF4-FFF2-40B4-BE49-F238E27FC236}">
                <a16:creationId xmlns:a16="http://schemas.microsoft.com/office/drawing/2014/main" id="{B7CFDFE0-72EE-CDBD-10B4-E8FE36668329}"/>
              </a:ext>
            </a:extLst>
          </p:cNvPr>
          <p:cNvSpPr>
            <a:spLocks noGrp="1"/>
          </p:cNvSpPr>
          <p:nvPr>
            <p:ph type="dt" sz="half" idx="10"/>
          </p:nvPr>
        </p:nvSpPr>
        <p:spPr/>
        <p:txBody>
          <a:bodyPr/>
          <a:lstStyle/>
          <a:p>
            <a:fld id="{541B3BB2-4D4E-2F4A-BDA5-6D092819E065}" type="datetimeFigureOut">
              <a:rPr lang="en-US" smtClean="0"/>
              <a:t>2/11/2025</a:t>
            </a:fld>
            <a:endParaRPr lang="en-US"/>
          </a:p>
        </p:txBody>
      </p:sp>
      <p:sp>
        <p:nvSpPr>
          <p:cNvPr id="5" name="Footer Placeholder 4">
            <a:extLst>
              <a:ext uri="{FF2B5EF4-FFF2-40B4-BE49-F238E27FC236}">
                <a16:creationId xmlns:a16="http://schemas.microsoft.com/office/drawing/2014/main" id="{13BA7390-B865-BFA5-A363-042AB6DC4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2BA30A-7C20-B756-6CDE-613EA0D66707}"/>
              </a:ext>
            </a:extLst>
          </p:cNvPr>
          <p:cNvSpPr>
            <a:spLocks noGrp="1"/>
          </p:cNvSpPr>
          <p:nvPr>
            <p:ph type="sldNum" sz="quarter" idx="12"/>
          </p:nvPr>
        </p:nvSpPr>
        <p:spPr/>
        <p:txBody>
          <a:bodyPr/>
          <a:lstStyle/>
          <a:p>
            <a:fld id="{5FFCFC7E-6CC9-0040-97C5-688E1B9EBFC5}" type="slidenum">
              <a:rPr lang="en-US" smtClean="0"/>
              <a:t>‹#›</a:t>
            </a:fld>
            <a:endParaRPr lang="en-US"/>
          </a:p>
        </p:txBody>
      </p:sp>
    </p:spTree>
    <p:extLst>
      <p:ext uri="{BB962C8B-B14F-4D97-AF65-F5344CB8AC3E}">
        <p14:creationId xmlns:p14="http://schemas.microsoft.com/office/powerpoint/2010/main" val="20225085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 Full-slide Img, Headline, Subhea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620D3F4E-BB9F-566C-F7ED-F285F1FF20A7}"/>
              </a:ext>
            </a:extLst>
          </p:cNvPr>
          <p:cNvSpPr>
            <a:spLocks noGrp="1"/>
          </p:cNvSpPr>
          <p:nvPr>
            <p:ph type="dt" sz="half" idx="14"/>
          </p:nvPr>
        </p:nvSpPr>
        <p:spPr/>
        <p:txBody>
          <a:bodyPr/>
          <a:lstStyle/>
          <a:p>
            <a:fld id="{541B3BB2-4D4E-2F4A-BDA5-6D092819E065}" type="datetimeFigureOut">
              <a:rPr lang="en-US" smtClean="0"/>
              <a:t>2/11/2025</a:t>
            </a:fld>
            <a:endParaRPr lang="en-US"/>
          </a:p>
        </p:txBody>
      </p:sp>
      <p:sp>
        <p:nvSpPr>
          <p:cNvPr id="11" name="Footer Placeholder 10">
            <a:extLst>
              <a:ext uri="{FF2B5EF4-FFF2-40B4-BE49-F238E27FC236}">
                <a16:creationId xmlns:a16="http://schemas.microsoft.com/office/drawing/2014/main" id="{EA69E771-2D93-D322-2A70-BCB0A48E7F7A}"/>
              </a:ext>
            </a:extLst>
          </p:cNvPr>
          <p:cNvSpPr>
            <a:spLocks noGrp="1"/>
          </p:cNvSpPr>
          <p:nvPr>
            <p:ph type="ftr" sz="quarter" idx="15"/>
          </p:nvPr>
        </p:nvSpPr>
        <p:spPr/>
        <p:txBody>
          <a:bodyPr/>
          <a:lstStyle/>
          <a:p>
            <a:endParaRPr lang="en-US"/>
          </a:p>
        </p:txBody>
      </p:sp>
      <p:sp>
        <p:nvSpPr>
          <p:cNvPr id="12" name="Slide Number Placeholder 11">
            <a:extLst>
              <a:ext uri="{FF2B5EF4-FFF2-40B4-BE49-F238E27FC236}">
                <a16:creationId xmlns:a16="http://schemas.microsoft.com/office/drawing/2014/main" id="{5A779FE4-9838-FE31-D0B9-3344C30610C8}"/>
              </a:ext>
            </a:extLst>
          </p:cNvPr>
          <p:cNvSpPr>
            <a:spLocks noGrp="1"/>
          </p:cNvSpPr>
          <p:nvPr>
            <p:ph type="sldNum" sz="quarter" idx="16"/>
          </p:nvPr>
        </p:nvSpPr>
        <p:spPr/>
        <p:txBody>
          <a:bodyPr/>
          <a:lstStyle/>
          <a:p>
            <a:fld id="{5FFCFC7E-6CC9-0040-97C5-688E1B9EBFC5}" type="slidenum">
              <a:rPr lang="en-US" smtClean="0"/>
              <a:t>‹#›</a:t>
            </a:fld>
            <a:endParaRPr lang="en-US"/>
          </a:p>
        </p:txBody>
      </p:sp>
      <p:sp>
        <p:nvSpPr>
          <p:cNvPr id="2" name="Background Image">
            <a:extLst>
              <a:ext uri="{FF2B5EF4-FFF2-40B4-BE49-F238E27FC236}">
                <a16:creationId xmlns:a16="http://schemas.microsoft.com/office/drawing/2014/main" id="{919ECCA3-8BA0-9C76-6149-1C28E95C45B0}"/>
              </a:ext>
            </a:extLst>
          </p:cNvPr>
          <p:cNvSpPr>
            <a:spLocks noGrp="1"/>
          </p:cNvSpPr>
          <p:nvPr>
            <p:ph type="pic" sz="quarter" idx="17"/>
          </p:nvPr>
        </p:nvSpPr>
        <p:spPr>
          <a:xfrm>
            <a:off x="0" y="0"/>
            <a:ext cx="12192000" cy="6858000"/>
          </a:xfrm>
        </p:spPr>
        <p:txBody>
          <a:bodyPr anchor="ctr"/>
          <a:lstStyle>
            <a:lvl1pPr marL="0" indent="0" algn="ctr">
              <a:buNone/>
              <a:defRPr/>
            </a:lvl1pPr>
          </a:lstStyle>
          <a:p>
            <a:endParaRPr lang="en-US"/>
          </a:p>
        </p:txBody>
      </p:sp>
      <p:sp>
        <p:nvSpPr>
          <p:cNvPr id="6" name="Main Text">
            <a:extLst>
              <a:ext uri="{FF2B5EF4-FFF2-40B4-BE49-F238E27FC236}">
                <a16:creationId xmlns:a16="http://schemas.microsoft.com/office/drawing/2014/main" id="{64848A02-8409-FE2B-EF3A-C32BB3835107}"/>
              </a:ext>
            </a:extLst>
          </p:cNvPr>
          <p:cNvSpPr>
            <a:spLocks noGrp="1"/>
          </p:cNvSpPr>
          <p:nvPr>
            <p:ph type="title"/>
          </p:nvPr>
        </p:nvSpPr>
        <p:spPr>
          <a:xfrm>
            <a:off x="609600" y="685800"/>
            <a:ext cx="10515600" cy="610601"/>
          </a:xfrm>
          <a:ln>
            <a:noFill/>
          </a:ln>
          <a:effectLst/>
        </p:spPr>
        <p:txBody>
          <a:bodyPr anchor="t">
            <a:normAutofit/>
          </a:bodyPr>
          <a:lstStyle>
            <a:lvl1pPr>
              <a:defRPr sz="4000"/>
            </a:lvl1pPr>
          </a:lstStyle>
          <a:p>
            <a:r>
              <a:rPr lang="en-US"/>
              <a:t>Click to edit Master title style</a:t>
            </a:r>
          </a:p>
        </p:txBody>
      </p:sp>
      <p:sp>
        <p:nvSpPr>
          <p:cNvPr id="13" name="Subheading">
            <a:extLst>
              <a:ext uri="{FF2B5EF4-FFF2-40B4-BE49-F238E27FC236}">
                <a16:creationId xmlns:a16="http://schemas.microsoft.com/office/drawing/2014/main" id="{9B8C8812-0873-0575-B9A0-CC9A20391FE0}"/>
              </a:ext>
            </a:extLst>
          </p:cNvPr>
          <p:cNvSpPr>
            <a:spLocks noGrp="1"/>
          </p:cNvSpPr>
          <p:nvPr>
            <p:ph type="body" sz="quarter" idx="20" hasCustomPrompt="1"/>
          </p:nvPr>
        </p:nvSpPr>
        <p:spPr>
          <a:xfrm>
            <a:off x="609600" y="1296401"/>
            <a:ext cx="10515600" cy="680013"/>
          </a:xfrm>
        </p:spPr>
        <p:txBody>
          <a:bodyPr/>
          <a:lstStyle>
            <a:lvl1pPr marL="0" indent="0">
              <a:buNone/>
              <a:defRPr sz="2400"/>
            </a:lvl1pPr>
          </a:lstStyle>
          <a:p>
            <a:pPr lvl="0"/>
            <a:r>
              <a:rPr lang="en-US"/>
              <a:t>Click to edit Subheading</a:t>
            </a:r>
          </a:p>
        </p:txBody>
      </p:sp>
      <p:sp>
        <p:nvSpPr>
          <p:cNvPr id="4" name="Top Left Line">
            <a:extLst>
              <a:ext uri="{FF2B5EF4-FFF2-40B4-BE49-F238E27FC236}">
                <a16:creationId xmlns:a16="http://schemas.microsoft.com/office/drawing/2014/main" id="{DD34DDFF-DD34-38A8-C007-F3008FA98A2E}"/>
              </a:ext>
            </a:extLst>
          </p:cNvPr>
          <p:cNvSpPr>
            <a:spLocks noGrp="1"/>
          </p:cNvSpPr>
          <p:nvPr>
            <p:ph type="body" sz="quarter" idx="19" hasCustomPrompt="1"/>
          </p:nvPr>
        </p:nvSpPr>
        <p:spPr>
          <a:xfrm>
            <a:off x="493776" y="0"/>
            <a:ext cx="27432" cy="2057400"/>
          </a:xfrm>
          <a:solidFill>
            <a:schemeClr val="bg1"/>
          </a:solidFill>
        </p:spPr>
        <p:txBody>
          <a:bodyPr/>
          <a:lstStyle>
            <a:lvl1pPr marL="0" indent="0">
              <a:buNone/>
              <a:defRPr/>
            </a:lvl1pPr>
          </a:lstStyle>
          <a:p>
            <a:pPr lvl="0"/>
            <a:r>
              <a:rPr lang="en-US"/>
              <a:t> </a:t>
            </a:r>
          </a:p>
        </p:txBody>
      </p:sp>
      <p:sp>
        <p:nvSpPr>
          <p:cNvPr id="3" name="MSU Logo">
            <a:extLst>
              <a:ext uri="{FF2B5EF4-FFF2-40B4-BE49-F238E27FC236}">
                <a16:creationId xmlns:a16="http://schemas.microsoft.com/office/drawing/2014/main" id="{138F6142-4A42-AC9A-6F91-7F198DCDBA62}"/>
              </a:ext>
            </a:extLst>
          </p:cNvPr>
          <p:cNvSpPr>
            <a:spLocks noGrp="1"/>
          </p:cNvSpPr>
          <p:nvPr>
            <p:ph type="body" sz="quarter" idx="18" hasCustomPrompt="1"/>
          </p:nvPr>
        </p:nvSpPr>
        <p:spPr>
          <a:xfrm>
            <a:off x="612648" y="228600"/>
            <a:ext cx="1261872" cy="320040"/>
          </a:xfrm>
          <a:blipFill>
            <a:blip r:embed="rId2"/>
            <a:stretch>
              <a:fillRect/>
            </a:stretch>
          </a:blipFill>
        </p:spPr>
        <p:txBody>
          <a:bodyPr>
            <a:noAutofit/>
          </a:bodyPr>
          <a:lstStyle>
            <a:lvl1pPr marL="0" indent="0">
              <a:buNone/>
              <a:defRPr sz="1800"/>
            </a:lvl1pPr>
          </a:lstStyle>
          <a:p>
            <a:pPr lvl="0"/>
            <a:r>
              <a:rPr lang="en-US"/>
              <a:t> </a:t>
            </a:r>
          </a:p>
        </p:txBody>
      </p:sp>
    </p:spTree>
    <p:extLst>
      <p:ext uri="{BB962C8B-B14F-4D97-AF65-F5344CB8AC3E}">
        <p14:creationId xmlns:p14="http://schemas.microsoft.com/office/powerpoint/2010/main" val="2749706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Full-slide Image and Headline">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620D3F4E-BB9F-566C-F7ED-F285F1FF20A7}"/>
              </a:ext>
            </a:extLst>
          </p:cNvPr>
          <p:cNvSpPr>
            <a:spLocks noGrp="1"/>
          </p:cNvSpPr>
          <p:nvPr>
            <p:ph type="dt" sz="half" idx="14"/>
          </p:nvPr>
        </p:nvSpPr>
        <p:spPr/>
        <p:txBody>
          <a:bodyPr/>
          <a:lstStyle/>
          <a:p>
            <a:fld id="{541B3BB2-4D4E-2F4A-BDA5-6D092819E065}" type="datetimeFigureOut">
              <a:rPr lang="en-US" smtClean="0"/>
              <a:t>2/11/2025</a:t>
            </a:fld>
            <a:endParaRPr lang="en-US"/>
          </a:p>
        </p:txBody>
      </p:sp>
      <p:sp>
        <p:nvSpPr>
          <p:cNvPr id="11" name="Footer Placeholder 10">
            <a:extLst>
              <a:ext uri="{FF2B5EF4-FFF2-40B4-BE49-F238E27FC236}">
                <a16:creationId xmlns:a16="http://schemas.microsoft.com/office/drawing/2014/main" id="{EA69E771-2D93-D322-2A70-BCB0A48E7F7A}"/>
              </a:ext>
            </a:extLst>
          </p:cNvPr>
          <p:cNvSpPr>
            <a:spLocks noGrp="1"/>
          </p:cNvSpPr>
          <p:nvPr>
            <p:ph type="ftr" sz="quarter" idx="15"/>
          </p:nvPr>
        </p:nvSpPr>
        <p:spPr/>
        <p:txBody>
          <a:bodyPr/>
          <a:lstStyle/>
          <a:p>
            <a:endParaRPr lang="en-US"/>
          </a:p>
        </p:txBody>
      </p:sp>
      <p:sp>
        <p:nvSpPr>
          <p:cNvPr id="12" name="Slide Number Placeholder 11">
            <a:extLst>
              <a:ext uri="{FF2B5EF4-FFF2-40B4-BE49-F238E27FC236}">
                <a16:creationId xmlns:a16="http://schemas.microsoft.com/office/drawing/2014/main" id="{5A779FE4-9838-FE31-D0B9-3344C30610C8}"/>
              </a:ext>
            </a:extLst>
          </p:cNvPr>
          <p:cNvSpPr>
            <a:spLocks noGrp="1"/>
          </p:cNvSpPr>
          <p:nvPr>
            <p:ph type="sldNum" sz="quarter" idx="16"/>
          </p:nvPr>
        </p:nvSpPr>
        <p:spPr/>
        <p:txBody>
          <a:bodyPr/>
          <a:lstStyle/>
          <a:p>
            <a:fld id="{5FFCFC7E-6CC9-0040-97C5-688E1B9EBFC5}" type="slidenum">
              <a:rPr lang="en-US" smtClean="0"/>
              <a:t>‹#›</a:t>
            </a:fld>
            <a:endParaRPr lang="en-US"/>
          </a:p>
        </p:txBody>
      </p:sp>
      <p:sp>
        <p:nvSpPr>
          <p:cNvPr id="2" name="Background Image">
            <a:extLst>
              <a:ext uri="{FF2B5EF4-FFF2-40B4-BE49-F238E27FC236}">
                <a16:creationId xmlns:a16="http://schemas.microsoft.com/office/drawing/2014/main" id="{919ECCA3-8BA0-9C76-6149-1C28E95C45B0}"/>
              </a:ext>
            </a:extLst>
          </p:cNvPr>
          <p:cNvSpPr>
            <a:spLocks noGrp="1"/>
          </p:cNvSpPr>
          <p:nvPr>
            <p:ph type="pic" sz="quarter" idx="17"/>
          </p:nvPr>
        </p:nvSpPr>
        <p:spPr>
          <a:xfrm>
            <a:off x="0" y="0"/>
            <a:ext cx="12192000" cy="6858000"/>
          </a:xfrm>
        </p:spPr>
        <p:txBody>
          <a:bodyPr anchor="ctr"/>
          <a:lstStyle>
            <a:lvl1pPr marL="0" indent="0" algn="ctr">
              <a:buNone/>
              <a:defRPr/>
            </a:lvl1pPr>
          </a:lstStyle>
          <a:p>
            <a:endParaRPr lang="en-US"/>
          </a:p>
        </p:txBody>
      </p:sp>
      <p:sp>
        <p:nvSpPr>
          <p:cNvPr id="6" name="Main Text">
            <a:extLst>
              <a:ext uri="{FF2B5EF4-FFF2-40B4-BE49-F238E27FC236}">
                <a16:creationId xmlns:a16="http://schemas.microsoft.com/office/drawing/2014/main" id="{64848A02-8409-FE2B-EF3A-C32BB3835107}"/>
              </a:ext>
            </a:extLst>
          </p:cNvPr>
          <p:cNvSpPr>
            <a:spLocks noGrp="1"/>
          </p:cNvSpPr>
          <p:nvPr>
            <p:ph type="title"/>
          </p:nvPr>
        </p:nvSpPr>
        <p:spPr>
          <a:xfrm>
            <a:off x="609600" y="685800"/>
            <a:ext cx="10515600" cy="680013"/>
          </a:xfrm>
          <a:ln>
            <a:noFill/>
          </a:ln>
          <a:effectLst/>
        </p:spPr>
        <p:txBody>
          <a:bodyPr anchor="t">
            <a:normAutofit/>
          </a:bodyPr>
          <a:lstStyle>
            <a:lvl1pPr>
              <a:defRPr sz="4000"/>
            </a:lvl1pPr>
          </a:lstStyle>
          <a:p>
            <a:r>
              <a:rPr lang="en-US"/>
              <a:t>Click to edit Master title style</a:t>
            </a:r>
          </a:p>
        </p:txBody>
      </p:sp>
      <p:sp>
        <p:nvSpPr>
          <p:cNvPr id="4" name="Top Left Line">
            <a:extLst>
              <a:ext uri="{FF2B5EF4-FFF2-40B4-BE49-F238E27FC236}">
                <a16:creationId xmlns:a16="http://schemas.microsoft.com/office/drawing/2014/main" id="{DD34DDFF-DD34-38A8-C007-F3008FA98A2E}"/>
              </a:ext>
            </a:extLst>
          </p:cNvPr>
          <p:cNvSpPr>
            <a:spLocks noGrp="1"/>
          </p:cNvSpPr>
          <p:nvPr>
            <p:ph type="body" sz="quarter" idx="19" hasCustomPrompt="1"/>
          </p:nvPr>
        </p:nvSpPr>
        <p:spPr>
          <a:xfrm>
            <a:off x="493776" y="0"/>
            <a:ext cx="27432" cy="1371600"/>
          </a:xfrm>
          <a:solidFill>
            <a:schemeClr val="bg1"/>
          </a:solidFill>
        </p:spPr>
        <p:txBody>
          <a:bodyPr/>
          <a:lstStyle>
            <a:lvl1pPr marL="0" indent="0">
              <a:buNone/>
              <a:defRPr/>
            </a:lvl1pPr>
          </a:lstStyle>
          <a:p>
            <a:pPr lvl="0"/>
            <a:r>
              <a:rPr lang="en-US"/>
              <a:t> </a:t>
            </a:r>
          </a:p>
        </p:txBody>
      </p:sp>
      <p:sp>
        <p:nvSpPr>
          <p:cNvPr id="3" name="MSU Logo">
            <a:extLst>
              <a:ext uri="{FF2B5EF4-FFF2-40B4-BE49-F238E27FC236}">
                <a16:creationId xmlns:a16="http://schemas.microsoft.com/office/drawing/2014/main" id="{138F6142-4A42-AC9A-6F91-7F198DCDBA62}"/>
              </a:ext>
            </a:extLst>
          </p:cNvPr>
          <p:cNvSpPr>
            <a:spLocks noGrp="1"/>
          </p:cNvSpPr>
          <p:nvPr>
            <p:ph type="body" sz="quarter" idx="18" hasCustomPrompt="1"/>
          </p:nvPr>
        </p:nvSpPr>
        <p:spPr>
          <a:xfrm>
            <a:off x="612648" y="228600"/>
            <a:ext cx="1261872" cy="320040"/>
          </a:xfrm>
          <a:blipFill>
            <a:blip r:embed="rId2"/>
            <a:stretch>
              <a:fillRect/>
            </a:stretch>
          </a:blipFill>
        </p:spPr>
        <p:txBody>
          <a:bodyPr>
            <a:noAutofit/>
          </a:bodyPr>
          <a:lstStyle>
            <a:lvl1pPr marL="0" indent="0">
              <a:buNone/>
              <a:defRPr sz="1800"/>
            </a:lvl1pPr>
          </a:lstStyle>
          <a:p>
            <a:pPr lvl="0"/>
            <a:r>
              <a:rPr lang="en-US"/>
              <a:t> </a:t>
            </a:r>
          </a:p>
        </p:txBody>
      </p:sp>
    </p:spTree>
    <p:extLst>
      <p:ext uri="{BB962C8B-B14F-4D97-AF65-F5344CB8AC3E}">
        <p14:creationId xmlns:p14="http://schemas.microsoft.com/office/powerpoint/2010/main" val="1345296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0F26-05FD-EB88-166E-259F10131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9FA8D2-D47B-65D3-9FCB-F11AF6CD3D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C0E15D-144F-94C5-E9F2-7756055A4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AF3277-DB28-EE44-188F-244DA04508CB}"/>
              </a:ext>
            </a:extLst>
          </p:cNvPr>
          <p:cNvSpPr>
            <a:spLocks noGrp="1"/>
          </p:cNvSpPr>
          <p:nvPr>
            <p:ph type="dt" sz="half" idx="10"/>
          </p:nvPr>
        </p:nvSpPr>
        <p:spPr/>
        <p:txBody>
          <a:bodyPr/>
          <a:lstStyle/>
          <a:p>
            <a:fld id="{541B3BB2-4D4E-2F4A-BDA5-6D092819E065}" type="datetimeFigureOut">
              <a:rPr lang="en-US" smtClean="0"/>
              <a:t>2/11/2025</a:t>
            </a:fld>
            <a:endParaRPr lang="en-US"/>
          </a:p>
        </p:txBody>
      </p:sp>
      <p:sp>
        <p:nvSpPr>
          <p:cNvPr id="6" name="Footer Placeholder 5">
            <a:extLst>
              <a:ext uri="{FF2B5EF4-FFF2-40B4-BE49-F238E27FC236}">
                <a16:creationId xmlns:a16="http://schemas.microsoft.com/office/drawing/2014/main" id="{7C75B6C6-AABE-8759-EAD5-5E2526000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627C-AE8C-06BC-E580-2E0C145A6FB3}"/>
              </a:ext>
            </a:extLst>
          </p:cNvPr>
          <p:cNvSpPr>
            <a:spLocks noGrp="1"/>
          </p:cNvSpPr>
          <p:nvPr>
            <p:ph type="sldNum" sz="quarter" idx="12"/>
          </p:nvPr>
        </p:nvSpPr>
        <p:spPr/>
        <p:txBody>
          <a:bodyPr/>
          <a:lstStyle/>
          <a:p>
            <a:fld id="{5FFCFC7E-6CC9-0040-97C5-688E1B9EBFC5}" type="slidenum">
              <a:rPr lang="en-US" smtClean="0"/>
              <a:t>‹#›</a:t>
            </a:fld>
            <a:endParaRPr lang="en-US"/>
          </a:p>
        </p:txBody>
      </p:sp>
      <p:sp>
        <p:nvSpPr>
          <p:cNvPr id="8" name="MSU Logo">
            <a:extLst>
              <a:ext uri="{FF2B5EF4-FFF2-40B4-BE49-F238E27FC236}">
                <a16:creationId xmlns:a16="http://schemas.microsoft.com/office/drawing/2014/main" id="{6E2243A9-F3EF-67F4-D494-667833958D8F}"/>
              </a:ext>
            </a:extLst>
          </p:cNvPr>
          <p:cNvSpPr>
            <a:spLocks noGrp="1" noRot="1" noMove="1" noResize="1" noEditPoints="1" noAdjustHandles="1" noChangeArrowheads="1" noChangeShapeType="1"/>
          </p:cNvSpPr>
          <p:nvPr>
            <p:ph type="body" sz="quarter" idx="15" hasCustomPrompt="1"/>
          </p:nvPr>
        </p:nvSpPr>
        <p:spPr>
          <a:xfrm>
            <a:off x="10323576" y="6172200"/>
            <a:ext cx="1261872" cy="320040"/>
          </a:xfrm>
          <a:blipFill>
            <a:blip r:embed="rId2"/>
            <a:stretch>
              <a:fillRect/>
            </a:stretch>
          </a:blipFill>
        </p:spPr>
        <p:txBody>
          <a:bodyPr>
            <a:noAutofit/>
          </a:bodyPr>
          <a:lstStyle>
            <a:lvl1pPr marL="0" indent="0">
              <a:buNone/>
              <a:defRPr sz="1800"/>
            </a:lvl1pPr>
          </a:lstStyle>
          <a:p>
            <a:pPr lvl="0"/>
            <a:r>
              <a:rPr lang="en-US"/>
              <a:t> </a:t>
            </a:r>
          </a:p>
        </p:txBody>
      </p:sp>
    </p:spTree>
    <p:extLst>
      <p:ext uri="{BB962C8B-B14F-4D97-AF65-F5344CB8AC3E}">
        <p14:creationId xmlns:p14="http://schemas.microsoft.com/office/powerpoint/2010/main" val="4020484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E9FD-C2E6-DC99-0084-7A1241090F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3E2725-23AD-25F4-169D-B81C81FA4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6355EF-5693-FEDD-661F-BFCA13DB0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6735AB-E3A6-8F2C-CC95-507DF7994950}"/>
              </a:ext>
            </a:extLst>
          </p:cNvPr>
          <p:cNvSpPr>
            <a:spLocks noGrp="1"/>
          </p:cNvSpPr>
          <p:nvPr>
            <p:ph type="dt" sz="half" idx="10"/>
          </p:nvPr>
        </p:nvSpPr>
        <p:spPr/>
        <p:txBody>
          <a:bodyPr/>
          <a:lstStyle/>
          <a:p>
            <a:fld id="{541B3BB2-4D4E-2F4A-BDA5-6D092819E065}" type="datetimeFigureOut">
              <a:rPr lang="en-US" smtClean="0"/>
              <a:t>2/11/2025</a:t>
            </a:fld>
            <a:endParaRPr lang="en-US"/>
          </a:p>
        </p:txBody>
      </p:sp>
      <p:sp>
        <p:nvSpPr>
          <p:cNvPr id="6" name="Footer Placeholder 5">
            <a:extLst>
              <a:ext uri="{FF2B5EF4-FFF2-40B4-BE49-F238E27FC236}">
                <a16:creationId xmlns:a16="http://schemas.microsoft.com/office/drawing/2014/main" id="{79F43E76-D3A8-7D65-A10A-6D3B92ACA7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2EE191-4193-12DA-2E08-DE90261BE13E}"/>
              </a:ext>
            </a:extLst>
          </p:cNvPr>
          <p:cNvSpPr>
            <a:spLocks noGrp="1"/>
          </p:cNvSpPr>
          <p:nvPr>
            <p:ph type="sldNum" sz="quarter" idx="12"/>
          </p:nvPr>
        </p:nvSpPr>
        <p:spPr/>
        <p:txBody>
          <a:bodyPr/>
          <a:lstStyle/>
          <a:p>
            <a:fld id="{5FFCFC7E-6CC9-0040-97C5-688E1B9EBFC5}" type="slidenum">
              <a:rPr lang="en-US" smtClean="0"/>
              <a:t>‹#›</a:t>
            </a:fld>
            <a:endParaRPr lang="en-US"/>
          </a:p>
        </p:txBody>
      </p:sp>
      <p:sp>
        <p:nvSpPr>
          <p:cNvPr id="8" name="MSU Logo">
            <a:extLst>
              <a:ext uri="{FF2B5EF4-FFF2-40B4-BE49-F238E27FC236}">
                <a16:creationId xmlns:a16="http://schemas.microsoft.com/office/drawing/2014/main" id="{D614380B-E0DE-A080-E2C2-75C68F430481}"/>
              </a:ext>
            </a:extLst>
          </p:cNvPr>
          <p:cNvSpPr>
            <a:spLocks noGrp="1" noRot="1" noMove="1" noResize="1" noEditPoints="1" noAdjustHandles="1" noChangeArrowheads="1" noChangeShapeType="1"/>
          </p:cNvSpPr>
          <p:nvPr>
            <p:ph type="body" sz="quarter" idx="15" hasCustomPrompt="1"/>
          </p:nvPr>
        </p:nvSpPr>
        <p:spPr>
          <a:xfrm>
            <a:off x="10323576" y="6172200"/>
            <a:ext cx="1261872" cy="320040"/>
          </a:xfrm>
          <a:blipFill>
            <a:blip r:embed="rId2"/>
            <a:stretch>
              <a:fillRect/>
            </a:stretch>
          </a:blipFill>
        </p:spPr>
        <p:txBody>
          <a:bodyPr>
            <a:noAutofit/>
          </a:bodyPr>
          <a:lstStyle>
            <a:lvl1pPr marL="0" indent="0">
              <a:buNone/>
              <a:defRPr sz="1800"/>
            </a:lvl1pPr>
          </a:lstStyle>
          <a:p>
            <a:pPr lvl="0"/>
            <a:r>
              <a:rPr lang="en-US"/>
              <a:t> </a:t>
            </a:r>
          </a:p>
        </p:txBody>
      </p:sp>
    </p:spTree>
    <p:extLst>
      <p:ext uri="{BB962C8B-B14F-4D97-AF65-F5344CB8AC3E}">
        <p14:creationId xmlns:p14="http://schemas.microsoft.com/office/powerpoint/2010/main" val="255160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F4094-5AA7-79D5-7136-2EC0D5466C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3C9E2A-F23D-E4E0-5E77-10BFB1D20E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C3E5B7-7942-9BDA-4734-DA0857C36105}"/>
              </a:ext>
            </a:extLst>
          </p:cNvPr>
          <p:cNvSpPr>
            <a:spLocks noGrp="1"/>
          </p:cNvSpPr>
          <p:nvPr>
            <p:ph type="dt" sz="half" idx="10"/>
          </p:nvPr>
        </p:nvSpPr>
        <p:spPr/>
        <p:txBody>
          <a:bodyPr/>
          <a:lstStyle/>
          <a:p>
            <a:fld id="{3C63E739-E89B-8D4E-A3A6-12F0EF252BC5}" type="datetimeFigureOut">
              <a:rPr lang="en-US" smtClean="0"/>
              <a:t>2/11/2025</a:t>
            </a:fld>
            <a:endParaRPr lang="en-US"/>
          </a:p>
        </p:txBody>
      </p:sp>
      <p:sp>
        <p:nvSpPr>
          <p:cNvPr id="5" name="Footer Placeholder 4">
            <a:extLst>
              <a:ext uri="{FF2B5EF4-FFF2-40B4-BE49-F238E27FC236}">
                <a16:creationId xmlns:a16="http://schemas.microsoft.com/office/drawing/2014/main" id="{A7E7D427-326A-983E-A1D6-E2FF11E23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43ED7-02D9-D4F3-AABC-EC681094C53B}"/>
              </a:ext>
            </a:extLst>
          </p:cNvPr>
          <p:cNvSpPr>
            <a:spLocks noGrp="1"/>
          </p:cNvSpPr>
          <p:nvPr>
            <p:ph type="sldNum" sz="quarter" idx="12"/>
          </p:nvPr>
        </p:nvSpPr>
        <p:spPr/>
        <p:txBody>
          <a:bodyPr/>
          <a:lstStyle/>
          <a:p>
            <a:fld id="{D2E56470-0327-0148-81DA-E488957358C3}" type="slidenum">
              <a:rPr lang="en-US" smtClean="0"/>
              <a:t>‹#›</a:t>
            </a:fld>
            <a:endParaRPr lang="en-US"/>
          </a:p>
        </p:txBody>
      </p:sp>
    </p:spTree>
    <p:extLst>
      <p:ext uri="{BB962C8B-B14F-4D97-AF65-F5344CB8AC3E}">
        <p14:creationId xmlns:p14="http://schemas.microsoft.com/office/powerpoint/2010/main" val="1565032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97098-22AD-4BC9-794D-9D2F796D6DB8}"/>
              </a:ext>
            </a:extLst>
          </p:cNvPr>
          <p:cNvSpPr>
            <a:spLocks noGrp="1"/>
          </p:cNvSpPr>
          <p:nvPr>
            <p:ph type="title"/>
          </p:nvPr>
        </p:nvSpPr>
        <p:spPr>
          <a:xfrm>
            <a:off x="838200" y="365125"/>
            <a:ext cx="10515600" cy="100045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863D225-2FE4-7311-B554-6D299A01DE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B5C74-BF90-C3D3-41E1-4E4B6AE91827}"/>
              </a:ext>
            </a:extLst>
          </p:cNvPr>
          <p:cNvSpPr>
            <a:spLocks noGrp="1"/>
          </p:cNvSpPr>
          <p:nvPr>
            <p:ph type="dt" sz="half" idx="10"/>
          </p:nvPr>
        </p:nvSpPr>
        <p:spPr/>
        <p:txBody>
          <a:bodyPr/>
          <a:lstStyle/>
          <a:p>
            <a:fld id="{3C63E739-E89B-8D4E-A3A6-12F0EF252BC5}" type="datetimeFigureOut">
              <a:rPr lang="en-US" smtClean="0"/>
              <a:t>2/11/2025</a:t>
            </a:fld>
            <a:endParaRPr lang="en-US"/>
          </a:p>
        </p:txBody>
      </p:sp>
      <p:sp>
        <p:nvSpPr>
          <p:cNvPr id="5" name="Footer Placeholder 4">
            <a:extLst>
              <a:ext uri="{FF2B5EF4-FFF2-40B4-BE49-F238E27FC236}">
                <a16:creationId xmlns:a16="http://schemas.microsoft.com/office/drawing/2014/main" id="{BED75AE2-DE1A-7D69-DF91-073B30003A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C1003-09AC-149D-D1B2-A4C200A49017}"/>
              </a:ext>
            </a:extLst>
          </p:cNvPr>
          <p:cNvSpPr>
            <a:spLocks noGrp="1"/>
          </p:cNvSpPr>
          <p:nvPr>
            <p:ph type="sldNum" sz="quarter" idx="12"/>
          </p:nvPr>
        </p:nvSpPr>
        <p:spPr/>
        <p:txBody>
          <a:bodyPr/>
          <a:lstStyle/>
          <a:p>
            <a:fld id="{D2E56470-0327-0148-81DA-E488957358C3}" type="slidenum">
              <a:rPr lang="en-US" smtClean="0"/>
              <a:t>‹#›</a:t>
            </a:fld>
            <a:endParaRPr lang="en-US"/>
          </a:p>
        </p:txBody>
      </p:sp>
      <p:sp>
        <p:nvSpPr>
          <p:cNvPr id="7" name="Subheading">
            <a:extLst>
              <a:ext uri="{FF2B5EF4-FFF2-40B4-BE49-F238E27FC236}">
                <a16:creationId xmlns:a16="http://schemas.microsoft.com/office/drawing/2014/main" id="{24EC6745-47D3-FD3D-A23D-C2CBB6FD66FC}"/>
              </a:ext>
            </a:extLst>
          </p:cNvPr>
          <p:cNvSpPr>
            <a:spLocks noGrp="1"/>
          </p:cNvSpPr>
          <p:nvPr>
            <p:ph type="body" sz="quarter" idx="20" hasCustomPrompt="1"/>
          </p:nvPr>
        </p:nvSpPr>
        <p:spPr>
          <a:xfrm>
            <a:off x="840205" y="1145613"/>
            <a:ext cx="10515600" cy="680013"/>
          </a:xfrm>
        </p:spPr>
        <p:txBody>
          <a:bodyPr/>
          <a:lstStyle>
            <a:lvl1pPr marL="0" indent="0">
              <a:buNone/>
              <a:defRPr sz="2400"/>
            </a:lvl1pPr>
          </a:lstStyle>
          <a:p>
            <a:pPr lvl="0"/>
            <a:r>
              <a:rPr lang="en-US"/>
              <a:t>Subheading</a:t>
            </a:r>
          </a:p>
        </p:txBody>
      </p:sp>
    </p:spTree>
    <p:extLst>
      <p:ext uri="{BB962C8B-B14F-4D97-AF65-F5344CB8AC3E}">
        <p14:creationId xmlns:p14="http://schemas.microsoft.com/office/powerpoint/2010/main" val="1512078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EEDF-33F5-B556-741A-60DF1A8530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559812-8247-766E-B779-47B3D8F3663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C78276-F12C-98F4-D51F-ECF8F21F2CC0}"/>
              </a:ext>
            </a:extLst>
          </p:cNvPr>
          <p:cNvSpPr>
            <a:spLocks noGrp="1"/>
          </p:cNvSpPr>
          <p:nvPr>
            <p:ph type="dt" sz="half" idx="10"/>
          </p:nvPr>
        </p:nvSpPr>
        <p:spPr/>
        <p:txBody>
          <a:bodyPr/>
          <a:lstStyle/>
          <a:p>
            <a:fld id="{3C63E739-E89B-8D4E-A3A6-12F0EF252BC5}" type="datetimeFigureOut">
              <a:rPr lang="en-US" smtClean="0"/>
              <a:t>2/11/2025</a:t>
            </a:fld>
            <a:endParaRPr lang="en-US"/>
          </a:p>
        </p:txBody>
      </p:sp>
      <p:sp>
        <p:nvSpPr>
          <p:cNvPr id="5" name="Footer Placeholder 4">
            <a:extLst>
              <a:ext uri="{FF2B5EF4-FFF2-40B4-BE49-F238E27FC236}">
                <a16:creationId xmlns:a16="http://schemas.microsoft.com/office/drawing/2014/main" id="{3E69C674-1582-2372-CD2D-1B1D04F91F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755A5-62D3-48D9-DA70-CAEA6899CB85}"/>
              </a:ext>
            </a:extLst>
          </p:cNvPr>
          <p:cNvSpPr>
            <a:spLocks noGrp="1"/>
          </p:cNvSpPr>
          <p:nvPr>
            <p:ph type="sldNum" sz="quarter" idx="12"/>
          </p:nvPr>
        </p:nvSpPr>
        <p:spPr/>
        <p:txBody>
          <a:bodyPr/>
          <a:lstStyle/>
          <a:p>
            <a:fld id="{D2E56470-0327-0148-81DA-E488957358C3}" type="slidenum">
              <a:rPr lang="en-US" smtClean="0"/>
              <a:t>‹#›</a:t>
            </a:fld>
            <a:endParaRPr lang="en-US"/>
          </a:p>
        </p:txBody>
      </p:sp>
    </p:spTree>
    <p:extLst>
      <p:ext uri="{BB962C8B-B14F-4D97-AF65-F5344CB8AC3E}">
        <p14:creationId xmlns:p14="http://schemas.microsoft.com/office/powerpoint/2010/main" val="4044770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90E9-730C-6569-BCF2-A27B465E3D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009D78-1278-5932-40F5-84B6CF96B2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315FFC-DC0E-AEE4-5216-5BA14D4E0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A2D415-4C09-7D76-D57C-AAC74C84422D}"/>
              </a:ext>
            </a:extLst>
          </p:cNvPr>
          <p:cNvSpPr>
            <a:spLocks noGrp="1"/>
          </p:cNvSpPr>
          <p:nvPr>
            <p:ph type="dt" sz="half" idx="10"/>
          </p:nvPr>
        </p:nvSpPr>
        <p:spPr/>
        <p:txBody>
          <a:bodyPr/>
          <a:lstStyle/>
          <a:p>
            <a:fld id="{3C63E739-E89B-8D4E-A3A6-12F0EF252BC5}" type="datetimeFigureOut">
              <a:rPr lang="en-US" smtClean="0"/>
              <a:t>2/11/2025</a:t>
            </a:fld>
            <a:endParaRPr lang="en-US"/>
          </a:p>
        </p:txBody>
      </p:sp>
      <p:sp>
        <p:nvSpPr>
          <p:cNvPr id="6" name="Footer Placeholder 5">
            <a:extLst>
              <a:ext uri="{FF2B5EF4-FFF2-40B4-BE49-F238E27FC236}">
                <a16:creationId xmlns:a16="http://schemas.microsoft.com/office/drawing/2014/main" id="{25717347-B1AB-B9D6-5831-CAFAEFD19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EEB047-1C5D-D965-8AF2-E8A6D304EC73}"/>
              </a:ext>
            </a:extLst>
          </p:cNvPr>
          <p:cNvSpPr>
            <a:spLocks noGrp="1"/>
          </p:cNvSpPr>
          <p:nvPr>
            <p:ph type="sldNum" sz="quarter" idx="12"/>
          </p:nvPr>
        </p:nvSpPr>
        <p:spPr/>
        <p:txBody>
          <a:bodyPr/>
          <a:lstStyle/>
          <a:p>
            <a:fld id="{D2E56470-0327-0148-81DA-E488957358C3}" type="slidenum">
              <a:rPr lang="en-US" smtClean="0"/>
              <a:t>‹#›</a:t>
            </a:fld>
            <a:endParaRPr lang="en-US"/>
          </a:p>
        </p:txBody>
      </p:sp>
    </p:spTree>
    <p:extLst>
      <p:ext uri="{BB962C8B-B14F-4D97-AF65-F5344CB8AC3E}">
        <p14:creationId xmlns:p14="http://schemas.microsoft.com/office/powerpoint/2010/main" val="617352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5307E-061B-0096-8F35-C501096810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7682EA-F81A-FAC5-73A9-B7570E3DE0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2DDA51-7EF9-48A6-BC6F-1394CF4D1B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08BA06-8945-8668-EC42-36798BF4D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E1E66D-8598-F9CC-4C13-62AA829DC5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FFDF51-4975-2DD7-D00D-0100E5259D65}"/>
              </a:ext>
            </a:extLst>
          </p:cNvPr>
          <p:cNvSpPr>
            <a:spLocks noGrp="1"/>
          </p:cNvSpPr>
          <p:nvPr>
            <p:ph type="dt" sz="half" idx="10"/>
          </p:nvPr>
        </p:nvSpPr>
        <p:spPr/>
        <p:txBody>
          <a:bodyPr/>
          <a:lstStyle/>
          <a:p>
            <a:fld id="{3C63E739-E89B-8D4E-A3A6-12F0EF252BC5}" type="datetimeFigureOut">
              <a:rPr lang="en-US" smtClean="0"/>
              <a:t>2/11/2025</a:t>
            </a:fld>
            <a:endParaRPr lang="en-US"/>
          </a:p>
        </p:txBody>
      </p:sp>
      <p:sp>
        <p:nvSpPr>
          <p:cNvPr id="8" name="Footer Placeholder 7">
            <a:extLst>
              <a:ext uri="{FF2B5EF4-FFF2-40B4-BE49-F238E27FC236}">
                <a16:creationId xmlns:a16="http://schemas.microsoft.com/office/drawing/2014/main" id="{1DC46379-9AB9-1319-0491-48483F5869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57F2EA-64BE-C84E-7529-43A116BD5B51}"/>
              </a:ext>
            </a:extLst>
          </p:cNvPr>
          <p:cNvSpPr>
            <a:spLocks noGrp="1"/>
          </p:cNvSpPr>
          <p:nvPr>
            <p:ph type="sldNum" sz="quarter" idx="12"/>
          </p:nvPr>
        </p:nvSpPr>
        <p:spPr/>
        <p:txBody>
          <a:bodyPr/>
          <a:lstStyle/>
          <a:p>
            <a:fld id="{D2E56470-0327-0148-81DA-E488957358C3}" type="slidenum">
              <a:rPr lang="en-US" smtClean="0"/>
              <a:t>‹#›</a:t>
            </a:fld>
            <a:endParaRPr lang="en-US"/>
          </a:p>
        </p:txBody>
      </p:sp>
    </p:spTree>
    <p:extLst>
      <p:ext uri="{BB962C8B-B14F-4D97-AF65-F5344CB8AC3E}">
        <p14:creationId xmlns:p14="http://schemas.microsoft.com/office/powerpoint/2010/main" val="2123369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D632-957E-29C5-AD5B-D9FD2784090A}"/>
              </a:ext>
            </a:extLst>
          </p:cNvPr>
          <p:cNvSpPr>
            <a:spLocks noGrp="1"/>
          </p:cNvSpPr>
          <p:nvPr>
            <p:ph type="title"/>
          </p:nvPr>
        </p:nvSpPr>
        <p:spPr>
          <a:xfrm>
            <a:off x="838200" y="365126"/>
            <a:ext cx="10515600" cy="870724"/>
          </a:xfrm>
        </p:spPr>
        <p:txBody>
          <a:bodyPr/>
          <a:lstStyle/>
          <a:p>
            <a:r>
              <a:rPr lang="en-US"/>
              <a:t>Click to edit Master title style</a:t>
            </a:r>
          </a:p>
        </p:txBody>
      </p:sp>
      <p:sp>
        <p:nvSpPr>
          <p:cNvPr id="3" name="Date Placeholder 2">
            <a:extLst>
              <a:ext uri="{FF2B5EF4-FFF2-40B4-BE49-F238E27FC236}">
                <a16:creationId xmlns:a16="http://schemas.microsoft.com/office/drawing/2014/main" id="{E4372A5E-E3A1-6893-FC1F-683BD44ABE5A}"/>
              </a:ext>
            </a:extLst>
          </p:cNvPr>
          <p:cNvSpPr>
            <a:spLocks noGrp="1"/>
          </p:cNvSpPr>
          <p:nvPr>
            <p:ph type="dt" sz="half" idx="10"/>
          </p:nvPr>
        </p:nvSpPr>
        <p:spPr/>
        <p:txBody>
          <a:bodyPr/>
          <a:lstStyle/>
          <a:p>
            <a:fld id="{3C63E739-E89B-8D4E-A3A6-12F0EF252BC5}" type="datetimeFigureOut">
              <a:rPr lang="en-US" smtClean="0"/>
              <a:t>2/11/2025</a:t>
            </a:fld>
            <a:endParaRPr lang="en-US"/>
          </a:p>
        </p:txBody>
      </p:sp>
      <p:sp>
        <p:nvSpPr>
          <p:cNvPr id="4" name="Footer Placeholder 3">
            <a:extLst>
              <a:ext uri="{FF2B5EF4-FFF2-40B4-BE49-F238E27FC236}">
                <a16:creationId xmlns:a16="http://schemas.microsoft.com/office/drawing/2014/main" id="{9C508892-ED8E-ABB4-398F-A9ED4770A0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464DCE-09D3-3ADC-EB52-2A56A9967B49}"/>
              </a:ext>
            </a:extLst>
          </p:cNvPr>
          <p:cNvSpPr>
            <a:spLocks noGrp="1"/>
          </p:cNvSpPr>
          <p:nvPr>
            <p:ph type="sldNum" sz="quarter" idx="12"/>
          </p:nvPr>
        </p:nvSpPr>
        <p:spPr/>
        <p:txBody>
          <a:bodyPr/>
          <a:lstStyle/>
          <a:p>
            <a:fld id="{D2E56470-0327-0148-81DA-E488957358C3}" type="slidenum">
              <a:rPr lang="en-US" smtClean="0"/>
              <a:t>‹#›</a:t>
            </a:fld>
            <a:endParaRPr lang="en-US"/>
          </a:p>
        </p:txBody>
      </p:sp>
      <p:sp>
        <p:nvSpPr>
          <p:cNvPr id="6" name="Subheading">
            <a:extLst>
              <a:ext uri="{FF2B5EF4-FFF2-40B4-BE49-F238E27FC236}">
                <a16:creationId xmlns:a16="http://schemas.microsoft.com/office/drawing/2014/main" id="{ECF0600B-5738-3EA1-FE87-20AE86A9A6C4}"/>
              </a:ext>
            </a:extLst>
          </p:cNvPr>
          <p:cNvSpPr>
            <a:spLocks noGrp="1"/>
          </p:cNvSpPr>
          <p:nvPr>
            <p:ph type="body" sz="quarter" idx="20" hasCustomPrompt="1"/>
          </p:nvPr>
        </p:nvSpPr>
        <p:spPr>
          <a:xfrm>
            <a:off x="838200" y="1235849"/>
            <a:ext cx="10515600" cy="680013"/>
          </a:xfrm>
        </p:spPr>
        <p:txBody>
          <a:bodyPr/>
          <a:lstStyle>
            <a:lvl1pPr marL="0" indent="0">
              <a:buNone/>
              <a:defRPr sz="2400"/>
            </a:lvl1pPr>
          </a:lstStyle>
          <a:p>
            <a:pPr lvl="0"/>
            <a:r>
              <a:rPr lang="en-US"/>
              <a:t>Subheading</a:t>
            </a:r>
          </a:p>
        </p:txBody>
      </p:sp>
    </p:spTree>
    <p:extLst>
      <p:ext uri="{BB962C8B-B14F-4D97-AF65-F5344CB8AC3E}">
        <p14:creationId xmlns:p14="http://schemas.microsoft.com/office/powerpoint/2010/main" val="3882871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769C-0C7C-286F-7C05-F631301A15A6}"/>
              </a:ext>
            </a:extLst>
          </p:cNvPr>
          <p:cNvSpPr>
            <a:spLocks noGrp="1"/>
          </p:cNvSpPr>
          <p:nvPr>
            <p:ph type="title"/>
          </p:nvPr>
        </p:nvSpPr>
        <p:spPr>
          <a:xfrm>
            <a:off x="838200" y="365126"/>
            <a:ext cx="10515600" cy="941106"/>
          </a:xfrm>
        </p:spPr>
        <p:txBody>
          <a:bodyPr>
            <a:normAutofit/>
          </a:bodyPr>
          <a:lstStyle>
            <a:lvl1pPr>
              <a:defRPr lang="en-US" sz="4400" b="1" i="0" kern="1200" dirty="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0CC4B6CF-49C8-FF1A-3E10-BD7D0B167A8B}"/>
              </a:ext>
            </a:extLst>
          </p:cNvPr>
          <p:cNvSpPr>
            <a:spLocks noGrp="1"/>
          </p:cNvSpPr>
          <p:nvPr>
            <p:ph idx="1"/>
          </p:nvPr>
        </p:nvSpPr>
        <p:spPr>
          <a:xfrm>
            <a:off x="838200" y="1986243"/>
            <a:ext cx="10515600" cy="41907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57D92-040B-1E25-F39B-562CF71614F5}"/>
              </a:ext>
            </a:extLst>
          </p:cNvPr>
          <p:cNvSpPr>
            <a:spLocks noGrp="1"/>
          </p:cNvSpPr>
          <p:nvPr>
            <p:ph type="dt" sz="half" idx="10"/>
          </p:nvPr>
        </p:nvSpPr>
        <p:spPr/>
        <p:txBody>
          <a:bodyPr/>
          <a:lstStyle/>
          <a:p>
            <a:fld id="{541B3BB2-4D4E-2F4A-BDA5-6D092819E065}" type="datetimeFigureOut">
              <a:rPr lang="en-US" smtClean="0"/>
              <a:t>2/11/2025</a:t>
            </a:fld>
            <a:endParaRPr lang="en-US"/>
          </a:p>
        </p:txBody>
      </p:sp>
      <p:sp>
        <p:nvSpPr>
          <p:cNvPr id="5" name="Footer Placeholder 4">
            <a:extLst>
              <a:ext uri="{FF2B5EF4-FFF2-40B4-BE49-F238E27FC236}">
                <a16:creationId xmlns:a16="http://schemas.microsoft.com/office/drawing/2014/main" id="{76F2C136-E6A4-79BC-6D9B-0D94B3631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32537A-B24E-3639-8EDA-E7E546EB3B83}"/>
              </a:ext>
            </a:extLst>
          </p:cNvPr>
          <p:cNvSpPr>
            <a:spLocks noGrp="1"/>
          </p:cNvSpPr>
          <p:nvPr>
            <p:ph type="sldNum" sz="quarter" idx="12"/>
          </p:nvPr>
        </p:nvSpPr>
        <p:spPr/>
        <p:txBody>
          <a:bodyPr/>
          <a:lstStyle/>
          <a:p>
            <a:fld id="{5FFCFC7E-6CC9-0040-97C5-688E1B9EBFC5}" type="slidenum">
              <a:rPr lang="en-US" smtClean="0"/>
              <a:t>‹#›</a:t>
            </a:fld>
            <a:endParaRPr lang="en-US"/>
          </a:p>
        </p:txBody>
      </p:sp>
      <p:sp>
        <p:nvSpPr>
          <p:cNvPr id="8" name="MSU Logo">
            <a:extLst>
              <a:ext uri="{FF2B5EF4-FFF2-40B4-BE49-F238E27FC236}">
                <a16:creationId xmlns:a16="http://schemas.microsoft.com/office/drawing/2014/main" id="{1354391E-3BCA-FE6F-A335-972C0177C49E}"/>
              </a:ext>
            </a:extLst>
          </p:cNvPr>
          <p:cNvSpPr>
            <a:spLocks noGrp="1" noRot="1" noMove="1" noResize="1" noEditPoints="1" noAdjustHandles="1" noChangeArrowheads="1" noChangeShapeType="1"/>
          </p:cNvSpPr>
          <p:nvPr>
            <p:ph type="body" sz="quarter" idx="15" hasCustomPrompt="1"/>
          </p:nvPr>
        </p:nvSpPr>
        <p:spPr>
          <a:xfrm>
            <a:off x="10323576" y="6172200"/>
            <a:ext cx="1261872" cy="320040"/>
          </a:xfrm>
          <a:blipFill>
            <a:blip r:embed="rId2"/>
            <a:stretch>
              <a:fillRect/>
            </a:stretch>
          </a:blipFill>
        </p:spPr>
        <p:txBody>
          <a:bodyPr>
            <a:noAutofit/>
          </a:bodyPr>
          <a:lstStyle>
            <a:lvl1pPr marL="0" indent="0">
              <a:buNone/>
              <a:defRPr sz="1800"/>
            </a:lvl1pPr>
          </a:lstStyle>
          <a:p>
            <a:pPr lvl="0"/>
            <a:r>
              <a:rPr lang="en-US"/>
              <a:t> </a:t>
            </a:r>
          </a:p>
        </p:txBody>
      </p:sp>
      <p:sp>
        <p:nvSpPr>
          <p:cNvPr id="7" name="Subheading">
            <a:extLst>
              <a:ext uri="{FF2B5EF4-FFF2-40B4-BE49-F238E27FC236}">
                <a16:creationId xmlns:a16="http://schemas.microsoft.com/office/drawing/2014/main" id="{62146D74-5604-EEA4-8F3E-AFFAA5969290}"/>
              </a:ext>
            </a:extLst>
          </p:cNvPr>
          <p:cNvSpPr>
            <a:spLocks noGrp="1"/>
          </p:cNvSpPr>
          <p:nvPr>
            <p:ph type="body" sz="quarter" idx="20" hasCustomPrompt="1"/>
          </p:nvPr>
        </p:nvSpPr>
        <p:spPr>
          <a:xfrm>
            <a:off x="840205" y="1145613"/>
            <a:ext cx="10515600" cy="680013"/>
          </a:xfrm>
        </p:spPr>
        <p:txBody>
          <a:bodyPr/>
          <a:lstStyle>
            <a:lvl1pPr marL="0" indent="0">
              <a:buNone/>
              <a:defRPr sz="2400"/>
            </a:lvl1pPr>
          </a:lstStyle>
          <a:p>
            <a:pPr lvl="0"/>
            <a:r>
              <a:rPr lang="en-US"/>
              <a:t>Subheading</a:t>
            </a:r>
          </a:p>
        </p:txBody>
      </p:sp>
    </p:spTree>
    <p:extLst>
      <p:ext uri="{BB962C8B-B14F-4D97-AF65-F5344CB8AC3E}">
        <p14:creationId xmlns:p14="http://schemas.microsoft.com/office/powerpoint/2010/main" val="33268491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958061-D30A-327E-9910-696A96F7BBB4}"/>
              </a:ext>
            </a:extLst>
          </p:cNvPr>
          <p:cNvSpPr>
            <a:spLocks noGrp="1"/>
          </p:cNvSpPr>
          <p:nvPr>
            <p:ph type="dt" sz="half" idx="10"/>
          </p:nvPr>
        </p:nvSpPr>
        <p:spPr/>
        <p:txBody>
          <a:bodyPr/>
          <a:lstStyle/>
          <a:p>
            <a:fld id="{3C63E739-E89B-8D4E-A3A6-12F0EF252BC5}" type="datetimeFigureOut">
              <a:rPr lang="en-US" smtClean="0"/>
              <a:t>2/11/2025</a:t>
            </a:fld>
            <a:endParaRPr lang="en-US"/>
          </a:p>
        </p:txBody>
      </p:sp>
      <p:sp>
        <p:nvSpPr>
          <p:cNvPr id="3" name="Footer Placeholder 2">
            <a:extLst>
              <a:ext uri="{FF2B5EF4-FFF2-40B4-BE49-F238E27FC236}">
                <a16:creationId xmlns:a16="http://schemas.microsoft.com/office/drawing/2014/main" id="{FFF95C1A-A9A7-E2F6-F505-17A3B48666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DB2E67-7FA1-C93B-557A-1538FD3BEC1E}"/>
              </a:ext>
            </a:extLst>
          </p:cNvPr>
          <p:cNvSpPr>
            <a:spLocks noGrp="1"/>
          </p:cNvSpPr>
          <p:nvPr>
            <p:ph type="sldNum" sz="quarter" idx="12"/>
          </p:nvPr>
        </p:nvSpPr>
        <p:spPr/>
        <p:txBody>
          <a:bodyPr/>
          <a:lstStyle/>
          <a:p>
            <a:fld id="{D2E56470-0327-0148-81DA-E488957358C3}" type="slidenum">
              <a:rPr lang="en-US" smtClean="0"/>
              <a:t>‹#›</a:t>
            </a:fld>
            <a:endParaRPr lang="en-US"/>
          </a:p>
        </p:txBody>
      </p:sp>
    </p:spTree>
    <p:extLst>
      <p:ext uri="{BB962C8B-B14F-4D97-AF65-F5344CB8AC3E}">
        <p14:creationId xmlns:p14="http://schemas.microsoft.com/office/powerpoint/2010/main" val="31853789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4572-BEF2-BC81-855C-8B97F91CE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A08AF9-31C8-7CDD-3B7E-66BE99BCFE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38CB83-8727-8F75-292B-7C906C8706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2FCD45-B4C3-8816-8684-20A6BEF0F705}"/>
              </a:ext>
            </a:extLst>
          </p:cNvPr>
          <p:cNvSpPr>
            <a:spLocks noGrp="1"/>
          </p:cNvSpPr>
          <p:nvPr>
            <p:ph type="dt" sz="half" idx="10"/>
          </p:nvPr>
        </p:nvSpPr>
        <p:spPr/>
        <p:txBody>
          <a:bodyPr/>
          <a:lstStyle/>
          <a:p>
            <a:fld id="{3C63E739-E89B-8D4E-A3A6-12F0EF252BC5}" type="datetimeFigureOut">
              <a:rPr lang="en-US" smtClean="0"/>
              <a:t>2/11/2025</a:t>
            </a:fld>
            <a:endParaRPr lang="en-US"/>
          </a:p>
        </p:txBody>
      </p:sp>
      <p:sp>
        <p:nvSpPr>
          <p:cNvPr id="6" name="Footer Placeholder 5">
            <a:extLst>
              <a:ext uri="{FF2B5EF4-FFF2-40B4-BE49-F238E27FC236}">
                <a16:creationId xmlns:a16="http://schemas.microsoft.com/office/drawing/2014/main" id="{D73B9942-C746-3B6D-3E95-5995B277E2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BADBC6-43B6-3F6E-01E2-014B0ABE8EA1}"/>
              </a:ext>
            </a:extLst>
          </p:cNvPr>
          <p:cNvSpPr>
            <a:spLocks noGrp="1"/>
          </p:cNvSpPr>
          <p:nvPr>
            <p:ph type="sldNum" sz="quarter" idx="12"/>
          </p:nvPr>
        </p:nvSpPr>
        <p:spPr/>
        <p:txBody>
          <a:bodyPr/>
          <a:lstStyle/>
          <a:p>
            <a:fld id="{D2E56470-0327-0148-81DA-E488957358C3}" type="slidenum">
              <a:rPr lang="en-US" smtClean="0"/>
              <a:t>‹#›</a:t>
            </a:fld>
            <a:endParaRPr lang="en-US"/>
          </a:p>
        </p:txBody>
      </p:sp>
    </p:spTree>
    <p:extLst>
      <p:ext uri="{BB962C8B-B14F-4D97-AF65-F5344CB8AC3E}">
        <p14:creationId xmlns:p14="http://schemas.microsoft.com/office/powerpoint/2010/main" val="3585793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476EC-9302-9885-32A5-1A6F330AB5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FB9F58-DE16-76FA-3D9D-AFB4A534CB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8CE6B0-5BE3-E800-36AE-64BB8AB87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C6A64C-6E7C-072C-37A0-4538421D536D}"/>
              </a:ext>
            </a:extLst>
          </p:cNvPr>
          <p:cNvSpPr>
            <a:spLocks noGrp="1"/>
          </p:cNvSpPr>
          <p:nvPr>
            <p:ph type="dt" sz="half" idx="10"/>
          </p:nvPr>
        </p:nvSpPr>
        <p:spPr/>
        <p:txBody>
          <a:bodyPr/>
          <a:lstStyle/>
          <a:p>
            <a:fld id="{3C63E739-E89B-8D4E-A3A6-12F0EF252BC5}" type="datetimeFigureOut">
              <a:rPr lang="en-US" smtClean="0"/>
              <a:t>2/11/2025</a:t>
            </a:fld>
            <a:endParaRPr lang="en-US"/>
          </a:p>
        </p:txBody>
      </p:sp>
      <p:sp>
        <p:nvSpPr>
          <p:cNvPr id="6" name="Footer Placeholder 5">
            <a:extLst>
              <a:ext uri="{FF2B5EF4-FFF2-40B4-BE49-F238E27FC236}">
                <a16:creationId xmlns:a16="http://schemas.microsoft.com/office/drawing/2014/main" id="{439F31E0-54F6-B319-8315-3C2E62EE1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A74364-7567-2F61-6479-0EA1C0A1C750}"/>
              </a:ext>
            </a:extLst>
          </p:cNvPr>
          <p:cNvSpPr>
            <a:spLocks noGrp="1"/>
          </p:cNvSpPr>
          <p:nvPr>
            <p:ph type="sldNum" sz="quarter" idx="12"/>
          </p:nvPr>
        </p:nvSpPr>
        <p:spPr/>
        <p:txBody>
          <a:bodyPr/>
          <a:lstStyle/>
          <a:p>
            <a:fld id="{D2E56470-0327-0148-81DA-E488957358C3}" type="slidenum">
              <a:rPr lang="en-US" smtClean="0"/>
              <a:t>‹#›</a:t>
            </a:fld>
            <a:endParaRPr lang="en-US"/>
          </a:p>
        </p:txBody>
      </p:sp>
    </p:spTree>
    <p:extLst>
      <p:ext uri="{BB962C8B-B14F-4D97-AF65-F5344CB8AC3E}">
        <p14:creationId xmlns:p14="http://schemas.microsoft.com/office/powerpoint/2010/main" val="933374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D96C-9227-4DD9-9002-5BB133F406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6AE73B-4183-EFE7-51FA-DAAA88AD2C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9B3310-7527-5C31-7C00-862269D87183}"/>
              </a:ext>
            </a:extLst>
          </p:cNvPr>
          <p:cNvSpPr>
            <a:spLocks noGrp="1"/>
          </p:cNvSpPr>
          <p:nvPr>
            <p:ph type="dt" sz="half" idx="10"/>
          </p:nvPr>
        </p:nvSpPr>
        <p:spPr/>
        <p:txBody>
          <a:bodyPr/>
          <a:lstStyle/>
          <a:p>
            <a:fld id="{3C63E739-E89B-8D4E-A3A6-12F0EF252BC5}" type="datetimeFigureOut">
              <a:rPr lang="en-US" smtClean="0"/>
              <a:t>2/11/2025</a:t>
            </a:fld>
            <a:endParaRPr lang="en-US"/>
          </a:p>
        </p:txBody>
      </p:sp>
      <p:sp>
        <p:nvSpPr>
          <p:cNvPr id="5" name="Footer Placeholder 4">
            <a:extLst>
              <a:ext uri="{FF2B5EF4-FFF2-40B4-BE49-F238E27FC236}">
                <a16:creationId xmlns:a16="http://schemas.microsoft.com/office/drawing/2014/main" id="{9860C84D-D5D3-8CCF-2533-1C90903EF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839BD-6322-2478-D92D-EF7F64451403}"/>
              </a:ext>
            </a:extLst>
          </p:cNvPr>
          <p:cNvSpPr>
            <a:spLocks noGrp="1"/>
          </p:cNvSpPr>
          <p:nvPr>
            <p:ph type="sldNum" sz="quarter" idx="12"/>
          </p:nvPr>
        </p:nvSpPr>
        <p:spPr/>
        <p:txBody>
          <a:bodyPr/>
          <a:lstStyle/>
          <a:p>
            <a:fld id="{D2E56470-0327-0148-81DA-E488957358C3}" type="slidenum">
              <a:rPr lang="en-US" smtClean="0"/>
              <a:t>‹#›</a:t>
            </a:fld>
            <a:endParaRPr lang="en-US"/>
          </a:p>
        </p:txBody>
      </p:sp>
    </p:spTree>
    <p:extLst>
      <p:ext uri="{BB962C8B-B14F-4D97-AF65-F5344CB8AC3E}">
        <p14:creationId xmlns:p14="http://schemas.microsoft.com/office/powerpoint/2010/main" val="17685295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9DA68F-F969-7020-E7AC-64D130C867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4ABEF-1455-393D-44F4-42C0F2BA44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5A992-5829-D430-4A29-616A8AE15189}"/>
              </a:ext>
            </a:extLst>
          </p:cNvPr>
          <p:cNvSpPr>
            <a:spLocks noGrp="1"/>
          </p:cNvSpPr>
          <p:nvPr>
            <p:ph type="dt" sz="half" idx="10"/>
          </p:nvPr>
        </p:nvSpPr>
        <p:spPr/>
        <p:txBody>
          <a:bodyPr/>
          <a:lstStyle/>
          <a:p>
            <a:fld id="{3C63E739-E89B-8D4E-A3A6-12F0EF252BC5}" type="datetimeFigureOut">
              <a:rPr lang="en-US" smtClean="0"/>
              <a:t>2/11/2025</a:t>
            </a:fld>
            <a:endParaRPr lang="en-US"/>
          </a:p>
        </p:txBody>
      </p:sp>
      <p:sp>
        <p:nvSpPr>
          <p:cNvPr id="5" name="Footer Placeholder 4">
            <a:extLst>
              <a:ext uri="{FF2B5EF4-FFF2-40B4-BE49-F238E27FC236}">
                <a16:creationId xmlns:a16="http://schemas.microsoft.com/office/drawing/2014/main" id="{2CEA2584-D39A-C296-307B-794DAEA282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3ADE3-910D-C5F5-1F1B-3DC95D7261D6}"/>
              </a:ext>
            </a:extLst>
          </p:cNvPr>
          <p:cNvSpPr>
            <a:spLocks noGrp="1"/>
          </p:cNvSpPr>
          <p:nvPr>
            <p:ph type="sldNum" sz="quarter" idx="12"/>
          </p:nvPr>
        </p:nvSpPr>
        <p:spPr/>
        <p:txBody>
          <a:bodyPr/>
          <a:lstStyle/>
          <a:p>
            <a:fld id="{D2E56470-0327-0148-81DA-E488957358C3}" type="slidenum">
              <a:rPr lang="en-US" smtClean="0"/>
              <a:t>‹#›</a:t>
            </a:fld>
            <a:endParaRPr lang="en-US"/>
          </a:p>
        </p:txBody>
      </p:sp>
    </p:spTree>
    <p:extLst>
      <p:ext uri="{BB962C8B-B14F-4D97-AF65-F5344CB8AC3E}">
        <p14:creationId xmlns:p14="http://schemas.microsoft.com/office/powerpoint/2010/main" val="2076157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4BD96-5DD5-A543-B6D0-FB6BE3622E84}"/>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Aptos Display" panose="020B00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CC048417-31B7-DD48-A727-1234A30ED2D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Aptos"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957A6A-293D-5F4F-B1CC-493B6F48A453}"/>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C356E8B2-76DC-3943-9B22-E03FDA636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59D543-BA53-9945-9B43-2DF06F6771D5}"/>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883357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1358-D3CE-5E4D-B5D1-DAFF6294E47C}"/>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0897EF1-BB43-5046-8593-2D9EC3E479C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2C7806-8527-1F42-B39D-E59312757370}"/>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7BCC62A5-6843-BB40-9587-81A6F86C4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AF496-4653-9F4A-A24E-68787D4274D9}"/>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976929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57BB4-CDCD-B841-9338-259C27EC78A3}"/>
              </a:ext>
            </a:extLst>
          </p:cNvPr>
          <p:cNvSpPr>
            <a:spLocks noGrp="1"/>
          </p:cNvSpPr>
          <p:nvPr>
            <p:ph type="title"/>
          </p:nvPr>
        </p:nvSpPr>
        <p:spPr>
          <a:xfrm>
            <a:off x="831850" y="1709738"/>
            <a:ext cx="10515600" cy="2852737"/>
          </a:xfrm>
          <a:prstGeom prst="rect">
            <a:avLst/>
          </a:prstGeom>
        </p:spPr>
        <p:txBody>
          <a:bodyPr anchor="b"/>
          <a:lstStyle>
            <a:lvl1pPr>
              <a:defRPr sz="6000" b="1">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1BFEB28-0EDC-CF47-B98F-D3B69B015A6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2B8E8A-5266-5D4A-B1A6-F062EC5FB96A}"/>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84A93FA9-D6A2-9A4B-A082-946131158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5F73B-7EB8-8B49-842E-484302DD1769}"/>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1535305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34CC-1B1E-4C42-981F-C8F40A432925}"/>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4D6B6F7-1371-9A4F-A1B3-4785792ED97F}"/>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072C9B-A4FD-8440-9594-8EE3F4A065D3}"/>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BE6AAA-B651-AC4D-B065-4E30E90CD9C3}"/>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6" name="Footer Placeholder 5">
            <a:extLst>
              <a:ext uri="{FF2B5EF4-FFF2-40B4-BE49-F238E27FC236}">
                <a16:creationId xmlns:a16="http://schemas.microsoft.com/office/drawing/2014/main" id="{505AD107-1396-C94C-8062-4AA97EBE06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D0E15-8ED5-694D-B756-484E0E057E5B}"/>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18984994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2F2F-2C99-5148-BB76-C085DA21DDF3}"/>
              </a:ext>
            </a:extLst>
          </p:cNvPr>
          <p:cNvSpPr>
            <a:spLocks noGrp="1"/>
          </p:cNvSpPr>
          <p:nvPr>
            <p:ph type="title"/>
          </p:nvPr>
        </p:nvSpPr>
        <p:spPr>
          <a:xfrm>
            <a:off x="839788" y="365125"/>
            <a:ext cx="10515600" cy="1325563"/>
          </a:xfrm>
          <a:prstGeom prst="rect">
            <a:avLst/>
          </a:prstGeo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2777A5F-4422-3646-A309-9D1E8E99A9B7}"/>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0CEDA-0547-C546-A3FD-961408C20CA3}"/>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38D53C-D9F7-6B43-B4A2-EA0307EAA272}"/>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788F29-B3B9-DF46-8B2E-4BB57FBE002A}"/>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595139-42A4-754E-9112-8446E58630EA}"/>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8" name="Footer Placeholder 7">
            <a:extLst>
              <a:ext uri="{FF2B5EF4-FFF2-40B4-BE49-F238E27FC236}">
                <a16:creationId xmlns:a16="http://schemas.microsoft.com/office/drawing/2014/main" id="{E0655311-A3B6-EF40-A335-21F3F1221D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221478-57B8-7E4B-B297-3E64D00C7DE7}"/>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2297461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43A46-B5BD-1DD5-A844-FCB153B9EB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459BC0-2ECD-81D3-37CF-7F6F23C079DE}"/>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1922A5-794C-BF24-3B4B-34092A71C6D0}"/>
              </a:ext>
            </a:extLst>
          </p:cNvPr>
          <p:cNvSpPr>
            <a:spLocks noGrp="1"/>
          </p:cNvSpPr>
          <p:nvPr>
            <p:ph type="dt" sz="half" idx="10"/>
          </p:nvPr>
        </p:nvSpPr>
        <p:spPr/>
        <p:txBody>
          <a:bodyPr/>
          <a:lstStyle/>
          <a:p>
            <a:fld id="{541B3BB2-4D4E-2F4A-BDA5-6D092819E065}" type="datetimeFigureOut">
              <a:rPr lang="en-US" smtClean="0"/>
              <a:t>2/11/2025</a:t>
            </a:fld>
            <a:endParaRPr lang="en-US"/>
          </a:p>
        </p:txBody>
      </p:sp>
      <p:sp>
        <p:nvSpPr>
          <p:cNvPr id="5" name="Footer Placeholder 4">
            <a:extLst>
              <a:ext uri="{FF2B5EF4-FFF2-40B4-BE49-F238E27FC236}">
                <a16:creationId xmlns:a16="http://schemas.microsoft.com/office/drawing/2014/main" id="{16D68F49-A228-A2C5-D6EC-94E1255E4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4E7BD-31CF-7ECA-52FB-7BB7E258096D}"/>
              </a:ext>
            </a:extLst>
          </p:cNvPr>
          <p:cNvSpPr>
            <a:spLocks noGrp="1"/>
          </p:cNvSpPr>
          <p:nvPr>
            <p:ph type="sldNum" sz="quarter" idx="12"/>
          </p:nvPr>
        </p:nvSpPr>
        <p:spPr/>
        <p:txBody>
          <a:bodyPr/>
          <a:lstStyle/>
          <a:p>
            <a:fld id="{5FFCFC7E-6CC9-0040-97C5-688E1B9EBFC5}" type="slidenum">
              <a:rPr lang="en-US" smtClean="0"/>
              <a:t>‹#›</a:t>
            </a:fld>
            <a:endParaRPr lang="en-US"/>
          </a:p>
        </p:txBody>
      </p:sp>
    </p:spTree>
    <p:extLst>
      <p:ext uri="{BB962C8B-B14F-4D97-AF65-F5344CB8AC3E}">
        <p14:creationId xmlns:p14="http://schemas.microsoft.com/office/powerpoint/2010/main" val="40275279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0576-0DC9-DE4A-BEC9-027BAFF93226}"/>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1D1453F1-678F-E94B-8E99-65CBF1257131}"/>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4" name="Footer Placeholder 3">
            <a:extLst>
              <a:ext uri="{FF2B5EF4-FFF2-40B4-BE49-F238E27FC236}">
                <a16:creationId xmlns:a16="http://schemas.microsoft.com/office/drawing/2014/main" id="{79E5FC4D-8D35-9145-B4C6-AEE845B1F1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137758-AF1D-B649-B309-18C8CF73DAC5}"/>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42858712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DD2764-9176-064C-B7C4-76BB676A33A9}"/>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3" name="Footer Placeholder 2">
            <a:extLst>
              <a:ext uri="{FF2B5EF4-FFF2-40B4-BE49-F238E27FC236}">
                <a16:creationId xmlns:a16="http://schemas.microsoft.com/office/drawing/2014/main" id="{AB40FB88-B1C1-5842-B87A-4E992F0C8E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9DA169-A746-AF47-A5F1-365E6F3FB4C5}"/>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2913417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64B-8D1A-8D41-96DC-4B4D3620BD51}"/>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CF0D885-220B-7B41-A32F-FB6371F4377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19CC36-AB1C-A643-98E5-DADBCCBADE1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E2DC4B-33BC-5841-BBB1-97CFF8D6431F}"/>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6" name="Footer Placeholder 5">
            <a:extLst>
              <a:ext uri="{FF2B5EF4-FFF2-40B4-BE49-F238E27FC236}">
                <a16:creationId xmlns:a16="http://schemas.microsoft.com/office/drawing/2014/main" id="{47E06449-4702-EE41-BA0D-722DFE1E6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DB688-CBFB-3448-8B45-BB1AEBC4EE13}"/>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1412354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C4AA-71FA-C348-B354-15FD73F79C9A}"/>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D3F3A876-98D6-F647-87D3-8ED3762F9446}"/>
              </a:ext>
            </a:extLst>
          </p:cNvPr>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2B485B9-8958-954C-AA55-FD9E8779AFC4}"/>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F92211-2E78-AC4B-8225-15BED03692FA}"/>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6" name="Footer Placeholder 5">
            <a:extLst>
              <a:ext uri="{FF2B5EF4-FFF2-40B4-BE49-F238E27FC236}">
                <a16:creationId xmlns:a16="http://schemas.microsoft.com/office/drawing/2014/main" id="{B13C4C04-2EC3-354B-901A-AF9B6EC99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4E15B-D5B4-7946-B8BD-9B05C65FF40E}"/>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919370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8E81-5D1B-0444-91F6-E4E23EA26C36}"/>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55030B72-CEFE-CF42-9325-38972957529C}"/>
              </a:ext>
            </a:extLst>
          </p:cNvPr>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38000-F79B-A443-BEF2-3638E7E76436}"/>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52FC4F07-4518-D547-81EE-E1D37B2067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9516CA-3E5F-6B41-BDEE-7BDEF82C80DD}"/>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1367372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FB1984-2203-BC40-B618-FDDC0A9BECFA}"/>
              </a:ext>
            </a:extLst>
          </p:cNvPr>
          <p:cNvSpPr>
            <a:spLocks noGrp="1"/>
          </p:cNvSpPr>
          <p:nvPr>
            <p:ph type="title" orient="vert"/>
          </p:nvPr>
        </p:nvSpPr>
        <p:spPr>
          <a:xfrm>
            <a:off x="8724900" y="365125"/>
            <a:ext cx="2628900" cy="5811838"/>
          </a:xfrm>
          <a:prstGeom prst="rect">
            <a:avLst/>
          </a:prstGeom>
        </p:spPr>
        <p:txBody>
          <a:bodyPr vert="eaVert"/>
          <a:lstStyle>
            <a:lvl1pPr>
              <a:defRPr>
                <a:solidFill>
                  <a:schemeClr val="bg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FA330976-1D29-7E4A-88AE-77008DE63A20}"/>
              </a:ext>
            </a:extLst>
          </p:cNvPr>
          <p:cNvSpPr>
            <a:spLocks noGrp="1"/>
          </p:cNvSpPr>
          <p:nvPr>
            <p:ph type="body" orient="vert" idx="1"/>
          </p:nvPr>
        </p:nvSpPr>
        <p:spPr>
          <a:xfrm>
            <a:off x="838200" y="365125"/>
            <a:ext cx="7734300" cy="58118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B45DC-6392-044F-B87F-08B899973C0B}"/>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67927CE8-58B3-C045-BD25-055B88E60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7A3AE4-716D-DC4F-9411-239F37D03EE7}"/>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4184425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4BD96-5DD5-A543-B6D0-FB6BE3622E8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048417-31B7-DD48-A727-1234A30ED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957A6A-293D-5F4F-B1CC-493B6F48A453}"/>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C356E8B2-76DC-3943-9B22-E03FDA636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59D543-BA53-9945-9B43-2DF06F6771D5}"/>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28626207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1358-D3CE-5E4D-B5D1-DAFF6294E47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0897EF1-BB43-5046-8593-2D9EC3E479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2C7806-8527-1F42-B39D-E59312757370}"/>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7BCC62A5-6843-BB40-9587-81A6F86C4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AF496-4653-9F4A-A24E-68787D4274D9}"/>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27681146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57BB4-CDCD-B841-9338-259C27EC78A3}"/>
              </a:ext>
            </a:extLst>
          </p:cNvPr>
          <p:cNvSpPr>
            <a:spLocks noGrp="1"/>
          </p:cNvSpPr>
          <p:nvPr>
            <p:ph type="title"/>
          </p:nvPr>
        </p:nvSpPr>
        <p:spPr>
          <a:xfrm>
            <a:off x="831850" y="1709738"/>
            <a:ext cx="10515600" cy="2852737"/>
          </a:xfrm>
          <a:prstGeom prst="rect">
            <a:avLst/>
          </a:prstGeom>
        </p:spPr>
        <p:txBody>
          <a:bodyPr anchor="b"/>
          <a:lstStyle>
            <a:lvl1pPr>
              <a:defRPr sz="6000" b="1"/>
            </a:lvl1pPr>
          </a:lstStyle>
          <a:p>
            <a:r>
              <a:rPr lang="en-US"/>
              <a:t>Click to edit Master title style</a:t>
            </a:r>
          </a:p>
        </p:txBody>
      </p:sp>
      <p:sp>
        <p:nvSpPr>
          <p:cNvPr id="3" name="Text Placeholder 2">
            <a:extLst>
              <a:ext uri="{FF2B5EF4-FFF2-40B4-BE49-F238E27FC236}">
                <a16:creationId xmlns:a16="http://schemas.microsoft.com/office/drawing/2014/main" id="{E1BFEB28-0EDC-CF47-B98F-D3B69B015A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2B8E8A-5266-5D4A-B1A6-F062EC5FB96A}"/>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84A93FA9-D6A2-9A4B-A082-946131158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5F73B-7EB8-8B49-842E-484302DD1769}"/>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31148572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34CC-1B1E-4C42-981F-C8F40A43292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4D6B6F7-1371-9A4F-A1B3-4785792ED9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072C9B-A4FD-8440-9594-8EE3F4A065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BE6AAA-B651-AC4D-B065-4E30E90CD9C3}"/>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6" name="Footer Placeholder 5">
            <a:extLst>
              <a:ext uri="{FF2B5EF4-FFF2-40B4-BE49-F238E27FC236}">
                <a16:creationId xmlns:a16="http://schemas.microsoft.com/office/drawing/2014/main" id="{505AD107-1396-C94C-8062-4AA97EBE06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D0E15-8ED5-694D-B756-484E0E057E5B}"/>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16232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BF6F-7205-ED1C-6129-EF4A1620DF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3BC97E-A575-6E85-D5E5-F3595BAEA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129D05-1A22-80C3-8EE1-81ABB0CED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B6D8D5-7B55-854D-DF5B-992130245060}"/>
              </a:ext>
            </a:extLst>
          </p:cNvPr>
          <p:cNvSpPr>
            <a:spLocks noGrp="1"/>
          </p:cNvSpPr>
          <p:nvPr>
            <p:ph type="dt" sz="half" idx="10"/>
          </p:nvPr>
        </p:nvSpPr>
        <p:spPr/>
        <p:txBody>
          <a:bodyPr/>
          <a:lstStyle/>
          <a:p>
            <a:fld id="{541B3BB2-4D4E-2F4A-BDA5-6D092819E065}" type="datetimeFigureOut">
              <a:rPr lang="en-US" smtClean="0"/>
              <a:t>2/11/2025</a:t>
            </a:fld>
            <a:endParaRPr lang="en-US"/>
          </a:p>
        </p:txBody>
      </p:sp>
      <p:sp>
        <p:nvSpPr>
          <p:cNvPr id="6" name="Footer Placeholder 5">
            <a:extLst>
              <a:ext uri="{FF2B5EF4-FFF2-40B4-BE49-F238E27FC236}">
                <a16:creationId xmlns:a16="http://schemas.microsoft.com/office/drawing/2014/main" id="{ECBDA0E7-5A06-F717-F44B-A7FCEAA80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6DC90-7132-DDA5-94BC-D15F72BE39C5}"/>
              </a:ext>
            </a:extLst>
          </p:cNvPr>
          <p:cNvSpPr>
            <a:spLocks noGrp="1"/>
          </p:cNvSpPr>
          <p:nvPr>
            <p:ph type="sldNum" sz="quarter" idx="12"/>
          </p:nvPr>
        </p:nvSpPr>
        <p:spPr/>
        <p:txBody>
          <a:bodyPr/>
          <a:lstStyle/>
          <a:p>
            <a:fld id="{5FFCFC7E-6CC9-0040-97C5-688E1B9EBFC5}" type="slidenum">
              <a:rPr lang="en-US" smtClean="0"/>
              <a:t>‹#›</a:t>
            </a:fld>
            <a:endParaRPr lang="en-US"/>
          </a:p>
        </p:txBody>
      </p:sp>
      <p:sp>
        <p:nvSpPr>
          <p:cNvPr id="8" name="MSU Logo">
            <a:extLst>
              <a:ext uri="{FF2B5EF4-FFF2-40B4-BE49-F238E27FC236}">
                <a16:creationId xmlns:a16="http://schemas.microsoft.com/office/drawing/2014/main" id="{B746D94C-3A2E-49EB-9E4D-0E593CAF6E79}"/>
              </a:ext>
            </a:extLst>
          </p:cNvPr>
          <p:cNvSpPr>
            <a:spLocks noGrp="1" noRot="1" noMove="1" noResize="1" noEditPoints="1" noAdjustHandles="1" noChangeArrowheads="1" noChangeShapeType="1"/>
          </p:cNvSpPr>
          <p:nvPr>
            <p:ph type="body" sz="quarter" idx="15" hasCustomPrompt="1"/>
          </p:nvPr>
        </p:nvSpPr>
        <p:spPr>
          <a:xfrm>
            <a:off x="10323576" y="6172200"/>
            <a:ext cx="1261872" cy="320040"/>
          </a:xfrm>
          <a:blipFill>
            <a:blip r:embed="rId2"/>
            <a:stretch>
              <a:fillRect/>
            </a:stretch>
          </a:blipFill>
        </p:spPr>
        <p:txBody>
          <a:bodyPr>
            <a:noAutofit/>
          </a:bodyPr>
          <a:lstStyle>
            <a:lvl1pPr marL="0" indent="0">
              <a:buNone/>
              <a:defRPr sz="1800"/>
            </a:lvl1pPr>
          </a:lstStyle>
          <a:p>
            <a:pPr lvl="0"/>
            <a:r>
              <a:rPr lang="en-US"/>
              <a:t> </a:t>
            </a:r>
          </a:p>
        </p:txBody>
      </p:sp>
    </p:spTree>
    <p:extLst>
      <p:ext uri="{BB962C8B-B14F-4D97-AF65-F5344CB8AC3E}">
        <p14:creationId xmlns:p14="http://schemas.microsoft.com/office/powerpoint/2010/main" val="3107009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2F2F-2C99-5148-BB76-C085DA21DDF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2777A5F-4422-3646-A309-9D1E8E99A9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0CEDA-0547-C546-A3FD-961408C20C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38D53C-D9F7-6B43-B4A2-EA0307EAA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788F29-B3B9-DF46-8B2E-4BB57FBE00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595139-42A4-754E-9112-8446E58630EA}"/>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8" name="Footer Placeholder 7">
            <a:extLst>
              <a:ext uri="{FF2B5EF4-FFF2-40B4-BE49-F238E27FC236}">
                <a16:creationId xmlns:a16="http://schemas.microsoft.com/office/drawing/2014/main" id="{E0655311-A3B6-EF40-A335-21F3F1221D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221478-57B8-7E4B-B297-3E64D00C7DE7}"/>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11849299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0576-0DC9-DE4A-BEC9-027BAFF932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1D1453F1-678F-E94B-8E99-65CBF1257131}"/>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4" name="Footer Placeholder 3">
            <a:extLst>
              <a:ext uri="{FF2B5EF4-FFF2-40B4-BE49-F238E27FC236}">
                <a16:creationId xmlns:a16="http://schemas.microsoft.com/office/drawing/2014/main" id="{79E5FC4D-8D35-9145-B4C6-AEE845B1F1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137758-AF1D-B649-B309-18C8CF73DAC5}"/>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478051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DD2764-9176-064C-B7C4-76BB676A33A9}"/>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3" name="Footer Placeholder 2">
            <a:extLst>
              <a:ext uri="{FF2B5EF4-FFF2-40B4-BE49-F238E27FC236}">
                <a16:creationId xmlns:a16="http://schemas.microsoft.com/office/drawing/2014/main" id="{AB40FB88-B1C1-5842-B87A-4E992F0C8E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9DA169-A746-AF47-A5F1-365E6F3FB4C5}"/>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35313061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B64B-8D1A-8D41-96DC-4B4D3620BD5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F0D885-220B-7B41-A32F-FB6371F437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19CC36-AB1C-A643-98E5-DADBCCBAD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E2DC4B-33BC-5841-BBB1-97CFF8D6431F}"/>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6" name="Footer Placeholder 5">
            <a:extLst>
              <a:ext uri="{FF2B5EF4-FFF2-40B4-BE49-F238E27FC236}">
                <a16:creationId xmlns:a16="http://schemas.microsoft.com/office/drawing/2014/main" id="{47E06449-4702-EE41-BA0D-722DFE1E6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DB688-CBFB-3448-8B45-BB1AEBC4EE13}"/>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15068128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C4AA-71FA-C348-B354-15FD73F79C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F3A876-98D6-F647-87D3-8ED3762F9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2B485B9-8958-954C-AA55-FD9E8779A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F92211-2E78-AC4B-8225-15BED03692FA}"/>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6" name="Footer Placeholder 5">
            <a:extLst>
              <a:ext uri="{FF2B5EF4-FFF2-40B4-BE49-F238E27FC236}">
                <a16:creationId xmlns:a16="http://schemas.microsoft.com/office/drawing/2014/main" id="{B13C4C04-2EC3-354B-901A-AF9B6EC99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4E15B-D5B4-7946-B8BD-9B05C65FF40E}"/>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34649352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8E81-5D1B-0444-91F6-E4E23EA26C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30B72-CEFE-CF42-9325-3897295752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38000-F79B-A443-BEF2-3638E7E76436}"/>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52FC4F07-4518-D547-81EE-E1D37B2067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9516CA-3E5F-6B41-BDEE-7BDEF82C80DD}"/>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15532922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FB1984-2203-BC40-B618-FDDC0A9BECF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330976-1D29-7E4A-88AE-77008DE63A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B45DC-6392-044F-B87F-08B899973C0B}"/>
              </a:ext>
            </a:extLst>
          </p:cNvPr>
          <p:cNvSpPr>
            <a:spLocks noGrp="1"/>
          </p:cNvSpPr>
          <p:nvPr>
            <p:ph type="dt" sz="half" idx="10"/>
          </p:nvPr>
        </p:nvSpPr>
        <p:spPr/>
        <p:txBody>
          <a:body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67927CE8-58B3-C045-BD25-055B88E60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7A3AE4-716D-DC4F-9411-239F37D03EE7}"/>
              </a:ext>
            </a:extLst>
          </p:cNvPr>
          <p:cNvSpPr>
            <a:spLocks noGrp="1"/>
          </p:cNvSpPr>
          <p:nvPr>
            <p:ph type="sldNum" sz="quarter" idx="12"/>
          </p:nvPr>
        </p:nvSpPr>
        <p:spPr/>
        <p:txBody>
          <a:bodyPr/>
          <a:lstStyle/>
          <a:p>
            <a:fld id="{541F84CB-2621-0045-B30F-22109BF07890}" type="slidenum">
              <a:rPr lang="en-US" smtClean="0"/>
              <a:t>‹#›</a:t>
            </a:fld>
            <a:endParaRPr lang="en-US"/>
          </a:p>
        </p:txBody>
      </p:sp>
    </p:spTree>
    <p:extLst>
      <p:ext uri="{BB962C8B-B14F-4D97-AF65-F5344CB8AC3E}">
        <p14:creationId xmlns:p14="http://schemas.microsoft.com/office/powerpoint/2010/main" val="26199377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66839C-6915-00A6-51E5-6EE1EC7CF0D8}"/>
              </a:ext>
            </a:extLst>
          </p:cNvPr>
          <p:cNvSpPr>
            <a:spLocks noGrp="1"/>
          </p:cNvSpPr>
          <p:nvPr>
            <p:ph type="dt" sz="half" idx="10"/>
          </p:nvPr>
        </p:nvSpPr>
        <p:spPr/>
        <p:txBody>
          <a:bodyPr/>
          <a:lstStyle/>
          <a:p>
            <a:fld id="{8792DB8C-CDAA-B64C-90B3-3ED94AA39941}" type="datetimeFigureOut">
              <a:rPr lang="en-US" smtClean="0"/>
              <a:t>2/11/2025</a:t>
            </a:fld>
            <a:endParaRPr lang="en-US"/>
          </a:p>
        </p:txBody>
      </p:sp>
      <p:sp>
        <p:nvSpPr>
          <p:cNvPr id="3" name="Footer Placeholder 2">
            <a:extLst>
              <a:ext uri="{FF2B5EF4-FFF2-40B4-BE49-F238E27FC236}">
                <a16:creationId xmlns:a16="http://schemas.microsoft.com/office/drawing/2014/main" id="{D08DD653-4673-3378-A039-51FADCD6E7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9904CB-3A93-295E-88D6-1F50B95BDE3D}"/>
              </a:ext>
            </a:extLst>
          </p:cNvPr>
          <p:cNvSpPr>
            <a:spLocks noGrp="1"/>
          </p:cNvSpPr>
          <p:nvPr>
            <p:ph type="sldNum" sz="quarter" idx="12"/>
          </p:nvPr>
        </p:nvSpPr>
        <p:spPr/>
        <p:txBody>
          <a:bodyPr/>
          <a:lstStyle/>
          <a:p>
            <a:fld id="{B564E368-9835-7340-966C-0B0CBDE99BBF}" type="slidenum">
              <a:rPr lang="en-US" smtClean="0"/>
              <a:t>‹#›</a:t>
            </a:fld>
            <a:endParaRPr lang="en-US"/>
          </a:p>
        </p:txBody>
      </p:sp>
      <p:sp>
        <p:nvSpPr>
          <p:cNvPr id="5" name="MSU Logo">
            <a:extLst>
              <a:ext uri="{FF2B5EF4-FFF2-40B4-BE49-F238E27FC236}">
                <a16:creationId xmlns:a16="http://schemas.microsoft.com/office/drawing/2014/main" id="{9DCCDADD-8160-227D-3C47-FC1D937F6C7F}"/>
              </a:ext>
            </a:extLst>
          </p:cNvPr>
          <p:cNvSpPr>
            <a:spLocks noGrp="1" noRot="1" noMove="1" noResize="1" noEditPoints="1" noAdjustHandles="1" noChangeArrowheads="1" noChangeShapeType="1"/>
          </p:cNvSpPr>
          <p:nvPr>
            <p:ph type="body" sz="quarter" idx="13" hasCustomPrompt="1"/>
          </p:nvPr>
        </p:nvSpPr>
        <p:spPr>
          <a:xfrm>
            <a:off x="10323576" y="6172200"/>
            <a:ext cx="1261872" cy="320040"/>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Tree>
    <p:extLst>
      <p:ext uri="{BB962C8B-B14F-4D97-AF65-F5344CB8AC3E}">
        <p14:creationId xmlns:p14="http://schemas.microsoft.com/office/powerpoint/2010/main" val="23623639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2ED4-BF6F-228E-52F8-AD852E2ECF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16DDC6-FF95-60FD-64C9-FF8A2DEB6E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CF9194-624C-582A-0E9A-5A4B0D5327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47B724-7FA9-FAB8-60BE-53EA6D6E02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26DCC5-2A4F-EDD8-F5FD-845BF0E86D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210BCC-842C-7F1D-8129-8ADAF44E8648}"/>
              </a:ext>
            </a:extLst>
          </p:cNvPr>
          <p:cNvSpPr>
            <a:spLocks noGrp="1"/>
          </p:cNvSpPr>
          <p:nvPr>
            <p:ph type="dt" sz="half" idx="10"/>
          </p:nvPr>
        </p:nvSpPr>
        <p:spPr/>
        <p:txBody>
          <a:bodyPr/>
          <a:lstStyle/>
          <a:p>
            <a:fld id="{541B3BB2-4D4E-2F4A-BDA5-6D092819E065}" type="datetimeFigureOut">
              <a:rPr lang="en-US" smtClean="0"/>
              <a:t>2/11/2025</a:t>
            </a:fld>
            <a:endParaRPr lang="en-US"/>
          </a:p>
        </p:txBody>
      </p:sp>
      <p:sp>
        <p:nvSpPr>
          <p:cNvPr id="8" name="Footer Placeholder 7">
            <a:extLst>
              <a:ext uri="{FF2B5EF4-FFF2-40B4-BE49-F238E27FC236}">
                <a16:creationId xmlns:a16="http://schemas.microsoft.com/office/drawing/2014/main" id="{57F95873-854C-4566-B0C6-C753DA43EF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608BC0-A77B-A9EB-4335-FF125343E59C}"/>
              </a:ext>
            </a:extLst>
          </p:cNvPr>
          <p:cNvSpPr>
            <a:spLocks noGrp="1"/>
          </p:cNvSpPr>
          <p:nvPr>
            <p:ph type="sldNum" sz="quarter" idx="12"/>
          </p:nvPr>
        </p:nvSpPr>
        <p:spPr/>
        <p:txBody>
          <a:bodyPr/>
          <a:lstStyle/>
          <a:p>
            <a:fld id="{5FFCFC7E-6CC9-0040-97C5-688E1B9EBFC5}" type="slidenum">
              <a:rPr lang="en-US" smtClean="0"/>
              <a:t>‹#›</a:t>
            </a:fld>
            <a:endParaRPr lang="en-US"/>
          </a:p>
        </p:txBody>
      </p:sp>
      <p:sp>
        <p:nvSpPr>
          <p:cNvPr id="11" name="MSU Logo">
            <a:extLst>
              <a:ext uri="{FF2B5EF4-FFF2-40B4-BE49-F238E27FC236}">
                <a16:creationId xmlns:a16="http://schemas.microsoft.com/office/drawing/2014/main" id="{16643159-38A9-CD03-F5A3-3C5EA572BCE2}"/>
              </a:ext>
            </a:extLst>
          </p:cNvPr>
          <p:cNvSpPr>
            <a:spLocks noGrp="1" noRot="1" noMove="1" noResize="1" noEditPoints="1" noAdjustHandles="1" noChangeArrowheads="1" noChangeShapeType="1"/>
          </p:cNvSpPr>
          <p:nvPr>
            <p:ph type="body" sz="quarter" idx="15" hasCustomPrompt="1"/>
          </p:nvPr>
        </p:nvSpPr>
        <p:spPr>
          <a:xfrm>
            <a:off x="10323576" y="6172200"/>
            <a:ext cx="1261872" cy="320040"/>
          </a:xfrm>
          <a:blipFill>
            <a:blip r:embed="rId2"/>
            <a:stretch>
              <a:fillRect/>
            </a:stretch>
          </a:blipFill>
        </p:spPr>
        <p:txBody>
          <a:bodyPr>
            <a:noAutofit/>
          </a:bodyPr>
          <a:lstStyle>
            <a:lvl1pPr marL="0" indent="0">
              <a:buNone/>
              <a:defRPr sz="1800"/>
            </a:lvl1pPr>
          </a:lstStyle>
          <a:p>
            <a:pPr lvl="0"/>
            <a:r>
              <a:rPr lang="en-US"/>
              <a:t> </a:t>
            </a:r>
          </a:p>
        </p:txBody>
      </p:sp>
    </p:spTree>
    <p:extLst>
      <p:ext uri="{BB962C8B-B14F-4D97-AF65-F5344CB8AC3E}">
        <p14:creationId xmlns:p14="http://schemas.microsoft.com/office/powerpoint/2010/main" val="1952080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201B2-93F5-D747-C453-156ABCDA31BC}"/>
              </a:ext>
            </a:extLst>
          </p:cNvPr>
          <p:cNvSpPr>
            <a:spLocks noGrp="1"/>
          </p:cNvSpPr>
          <p:nvPr>
            <p:ph type="title"/>
          </p:nvPr>
        </p:nvSpPr>
        <p:spPr>
          <a:xfrm>
            <a:off x="838200" y="365125"/>
            <a:ext cx="10515600" cy="906819"/>
          </a:xfrm>
        </p:spPr>
        <p:txBody>
          <a:bodyPr/>
          <a:lstStyle/>
          <a:p>
            <a:r>
              <a:rPr lang="en-US"/>
              <a:t>Click to edit Master title style</a:t>
            </a:r>
          </a:p>
        </p:txBody>
      </p:sp>
      <p:sp>
        <p:nvSpPr>
          <p:cNvPr id="3" name="Date Placeholder 2">
            <a:extLst>
              <a:ext uri="{FF2B5EF4-FFF2-40B4-BE49-F238E27FC236}">
                <a16:creationId xmlns:a16="http://schemas.microsoft.com/office/drawing/2014/main" id="{A7DF5C2B-1AC4-A146-A395-8A79FF980598}"/>
              </a:ext>
            </a:extLst>
          </p:cNvPr>
          <p:cNvSpPr>
            <a:spLocks noGrp="1"/>
          </p:cNvSpPr>
          <p:nvPr>
            <p:ph type="dt" sz="half" idx="10"/>
          </p:nvPr>
        </p:nvSpPr>
        <p:spPr/>
        <p:txBody>
          <a:bodyPr/>
          <a:lstStyle/>
          <a:p>
            <a:fld id="{541B3BB2-4D4E-2F4A-BDA5-6D092819E065}" type="datetimeFigureOut">
              <a:rPr lang="en-US" smtClean="0"/>
              <a:t>2/11/2025</a:t>
            </a:fld>
            <a:endParaRPr lang="en-US"/>
          </a:p>
        </p:txBody>
      </p:sp>
      <p:sp>
        <p:nvSpPr>
          <p:cNvPr id="4" name="Footer Placeholder 3">
            <a:extLst>
              <a:ext uri="{FF2B5EF4-FFF2-40B4-BE49-F238E27FC236}">
                <a16:creationId xmlns:a16="http://schemas.microsoft.com/office/drawing/2014/main" id="{FD206143-8E2C-BAD3-810C-E5CEB4F8E6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9B8A33-1E4C-E314-52AE-37BCE831BBE2}"/>
              </a:ext>
            </a:extLst>
          </p:cNvPr>
          <p:cNvSpPr>
            <a:spLocks noGrp="1"/>
          </p:cNvSpPr>
          <p:nvPr>
            <p:ph type="sldNum" sz="quarter" idx="12"/>
          </p:nvPr>
        </p:nvSpPr>
        <p:spPr/>
        <p:txBody>
          <a:bodyPr/>
          <a:lstStyle/>
          <a:p>
            <a:fld id="{5FFCFC7E-6CC9-0040-97C5-688E1B9EBFC5}" type="slidenum">
              <a:rPr lang="en-US" smtClean="0"/>
              <a:t>‹#›</a:t>
            </a:fld>
            <a:endParaRPr lang="en-US"/>
          </a:p>
        </p:txBody>
      </p:sp>
      <p:sp>
        <p:nvSpPr>
          <p:cNvPr id="6" name="MSU Logo">
            <a:extLst>
              <a:ext uri="{FF2B5EF4-FFF2-40B4-BE49-F238E27FC236}">
                <a16:creationId xmlns:a16="http://schemas.microsoft.com/office/drawing/2014/main" id="{77433622-EB89-EBF9-582C-6798A9F00570}"/>
              </a:ext>
            </a:extLst>
          </p:cNvPr>
          <p:cNvSpPr>
            <a:spLocks noGrp="1" noRot="1" noMove="1" noResize="1" noEditPoints="1" noAdjustHandles="1" noChangeArrowheads="1" noChangeShapeType="1"/>
          </p:cNvSpPr>
          <p:nvPr>
            <p:ph type="body" sz="quarter" idx="15" hasCustomPrompt="1"/>
          </p:nvPr>
        </p:nvSpPr>
        <p:spPr>
          <a:xfrm>
            <a:off x="10323576" y="6172200"/>
            <a:ext cx="1261872" cy="320040"/>
          </a:xfrm>
          <a:blipFill>
            <a:blip r:embed="rId2"/>
            <a:stretch>
              <a:fillRect/>
            </a:stretch>
          </a:blipFill>
        </p:spPr>
        <p:txBody>
          <a:bodyPr>
            <a:noAutofit/>
          </a:bodyPr>
          <a:lstStyle>
            <a:lvl1pPr marL="0" indent="0">
              <a:buNone/>
              <a:defRPr sz="1800"/>
            </a:lvl1pPr>
          </a:lstStyle>
          <a:p>
            <a:pPr lvl="0"/>
            <a:r>
              <a:rPr lang="en-US"/>
              <a:t> </a:t>
            </a:r>
          </a:p>
        </p:txBody>
      </p:sp>
      <p:sp>
        <p:nvSpPr>
          <p:cNvPr id="7" name="Subheading">
            <a:extLst>
              <a:ext uri="{FF2B5EF4-FFF2-40B4-BE49-F238E27FC236}">
                <a16:creationId xmlns:a16="http://schemas.microsoft.com/office/drawing/2014/main" id="{DFE6261A-0177-C239-01D6-DFD8A4956139}"/>
              </a:ext>
            </a:extLst>
          </p:cNvPr>
          <p:cNvSpPr>
            <a:spLocks noGrp="1"/>
          </p:cNvSpPr>
          <p:nvPr>
            <p:ph type="body" sz="quarter" idx="20" hasCustomPrompt="1"/>
          </p:nvPr>
        </p:nvSpPr>
        <p:spPr>
          <a:xfrm>
            <a:off x="838200" y="1271944"/>
            <a:ext cx="10515600" cy="680013"/>
          </a:xfrm>
        </p:spPr>
        <p:txBody>
          <a:bodyPr/>
          <a:lstStyle>
            <a:lvl1pPr marL="0" indent="0">
              <a:buNone/>
              <a:defRPr sz="2400"/>
            </a:lvl1pPr>
          </a:lstStyle>
          <a:p>
            <a:pPr lvl="0"/>
            <a:r>
              <a:rPr lang="en-US"/>
              <a:t>Click to edit Subheading</a:t>
            </a:r>
          </a:p>
        </p:txBody>
      </p:sp>
    </p:spTree>
    <p:extLst>
      <p:ext uri="{BB962C8B-B14F-4D97-AF65-F5344CB8AC3E}">
        <p14:creationId xmlns:p14="http://schemas.microsoft.com/office/powerpoint/2010/main" val="1794337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8D538A-3179-5A7F-C8BC-C5F562F3BE5C}"/>
              </a:ext>
            </a:extLst>
          </p:cNvPr>
          <p:cNvSpPr>
            <a:spLocks noGrp="1"/>
          </p:cNvSpPr>
          <p:nvPr>
            <p:ph type="dt" sz="half" idx="10"/>
          </p:nvPr>
        </p:nvSpPr>
        <p:spPr/>
        <p:txBody>
          <a:bodyPr/>
          <a:lstStyle/>
          <a:p>
            <a:fld id="{541B3BB2-4D4E-2F4A-BDA5-6D092819E065}" type="datetimeFigureOut">
              <a:rPr lang="en-US" smtClean="0"/>
              <a:t>2/11/2025</a:t>
            </a:fld>
            <a:endParaRPr lang="en-US"/>
          </a:p>
        </p:txBody>
      </p:sp>
      <p:sp>
        <p:nvSpPr>
          <p:cNvPr id="3" name="Footer Placeholder 2">
            <a:extLst>
              <a:ext uri="{FF2B5EF4-FFF2-40B4-BE49-F238E27FC236}">
                <a16:creationId xmlns:a16="http://schemas.microsoft.com/office/drawing/2014/main" id="{503A1BBC-A35E-681F-B72C-B8E4727024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902FAA-88DA-A194-248B-806F78D4983E}"/>
              </a:ext>
            </a:extLst>
          </p:cNvPr>
          <p:cNvSpPr>
            <a:spLocks noGrp="1"/>
          </p:cNvSpPr>
          <p:nvPr>
            <p:ph type="sldNum" sz="quarter" idx="12"/>
          </p:nvPr>
        </p:nvSpPr>
        <p:spPr/>
        <p:txBody>
          <a:bodyPr/>
          <a:lstStyle/>
          <a:p>
            <a:fld id="{5FFCFC7E-6CC9-0040-97C5-688E1B9EBFC5}" type="slidenum">
              <a:rPr lang="en-US" smtClean="0"/>
              <a:t>‹#›</a:t>
            </a:fld>
            <a:endParaRPr lang="en-US"/>
          </a:p>
        </p:txBody>
      </p:sp>
      <p:sp>
        <p:nvSpPr>
          <p:cNvPr id="5" name="MSU Logo">
            <a:extLst>
              <a:ext uri="{FF2B5EF4-FFF2-40B4-BE49-F238E27FC236}">
                <a16:creationId xmlns:a16="http://schemas.microsoft.com/office/drawing/2014/main" id="{E65712E0-04B5-E49F-90DD-8872CD720B19}"/>
              </a:ext>
            </a:extLst>
          </p:cNvPr>
          <p:cNvSpPr>
            <a:spLocks noGrp="1" noRot="1" noMove="1" noResize="1" noEditPoints="1" noAdjustHandles="1" noChangeArrowheads="1" noChangeShapeType="1"/>
          </p:cNvSpPr>
          <p:nvPr>
            <p:ph type="body" sz="quarter" idx="15" hasCustomPrompt="1"/>
          </p:nvPr>
        </p:nvSpPr>
        <p:spPr>
          <a:xfrm>
            <a:off x="10323576" y="6172200"/>
            <a:ext cx="1261872" cy="320040"/>
          </a:xfrm>
          <a:blipFill>
            <a:blip r:embed="rId2"/>
            <a:stretch>
              <a:fillRect/>
            </a:stretch>
          </a:blipFill>
        </p:spPr>
        <p:txBody>
          <a:bodyPr>
            <a:noAutofit/>
          </a:bodyPr>
          <a:lstStyle>
            <a:lvl1pPr marL="0" indent="0">
              <a:buNone/>
              <a:defRPr sz="1800"/>
            </a:lvl1pPr>
          </a:lstStyle>
          <a:p>
            <a:pPr lvl="0"/>
            <a:r>
              <a:rPr lang="en-US"/>
              <a:t> </a:t>
            </a:r>
          </a:p>
        </p:txBody>
      </p:sp>
    </p:spTree>
    <p:extLst>
      <p:ext uri="{BB962C8B-B14F-4D97-AF65-F5344CB8AC3E}">
        <p14:creationId xmlns:p14="http://schemas.microsoft.com/office/powerpoint/2010/main" val="2511376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slide Image, Headline, Subhea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8D538A-3179-5A7F-C8BC-C5F562F3BE5C}"/>
              </a:ext>
            </a:extLst>
          </p:cNvPr>
          <p:cNvSpPr>
            <a:spLocks noGrp="1"/>
          </p:cNvSpPr>
          <p:nvPr>
            <p:ph type="dt" sz="half" idx="10"/>
          </p:nvPr>
        </p:nvSpPr>
        <p:spPr/>
        <p:txBody>
          <a:bodyPr/>
          <a:lstStyle/>
          <a:p>
            <a:fld id="{541B3BB2-4D4E-2F4A-BDA5-6D092819E065}" type="datetimeFigureOut">
              <a:rPr lang="en-US" smtClean="0"/>
              <a:t>2/11/2025</a:t>
            </a:fld>
            <a:endParaRPr lang="en-US"/>
          </a:p>
        </p:txBody>
      </p:sp>
      <p:sp>
        <p:nvSpPr>
          <p:cNvPr id="3" name="Footer Placeholder 2">
            <a:extLst>
              <a:ext uri="{FF2B5EF4-FFF2-40B4-BE49-F238E27FC236}">
                <a16:creationId xmlns:a16="http://schemas.microsoft.com/office/drawing/2014/main" id="{503A1BBC-A35E-681F-B72C-B8E4727024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902FAA-88DA-A194-248B-806F78D4983E}"/>
              </a:ext>
            </a:extLst>
          </p:cNvPr>
          <p:cNvSpPr>
            <a:spLocks noGrp="1"/>
          </p:cNvSpPr>
          <p:nvPr>
            <p:ph type="sldNum" sz="quarter" idx="12"/>
          </p:nvPr>
        </p:nvSpPr>
        <p:spPr/>
        <p:txBody>
          <a:bodyPr/>
          <a:lstStyle/>
          <a:p>
            <a:fld id="{5FFCFC7E-6CC9-0040-97C5-688E1B9EBFC5}" type="slidenum">
              <a:rPr lang="en-US" smtClean="0"/>
              <a:t>‹#›</a:t>
            </a:fld>
            <a:endParaRPr lang="en-US"/>
          </a:p>
        </p:txBody>
      </p:sp>
      <p:sp>
        <p:nvSpPr>
          <p:cNvPr id="25" name="Background Image">
            <a:extLst>
              <a:ext uri="{FF2B5EF4-FFF2-40B4-BE49-F238E27FC236}">
                <a16:creationId xmlns:a16="http://schemas.microsoft.com/office/drawing/2014/main" id="{D3725F3D-E2DB-53D9-E8B2-93BABA161418}"/>
              </a:ext>
            </a:extLst>
          </p:cNvPr>
          <p:cNvSpPr>
            <a:spLocks noGrp="1"/>
          </p:cNvSpPr>
          <p:nvPr>
            <p:ph type="pic" sz="quarter" idx="14"/>
          </p:nvPr>
        </p:nvSpPr>
        <p:spPr>
          <a:xfrm>
            <a:off x="-18327" y="0"/>
            <a:ext cx="12192000" cy="6858000"/>
          </a:xfrm>
        </p:spPr>
        <p:txBody>
          <a:bodyPr anchor="ctr"/>
          <a:lstStyle>
            <a:lvl1pPr marL="0" indent="0" algn="ctr">
              <a:buNone/>
              <a:defRPr/>
            </a:lvl1pPr>
          </a:lstStyle>
          <a:p>
            <a:endParaRPr lang="en-US"/>
          </a:p>
        </p:txBody>
      </p:sp>
      <p:sp>
        <p:nvSpPr>
          <p:cNvPr id="36" name="Subheading">
            <a:extLst>
              <a:ext uri="{FF2B5EF4-FFF2-40B4-BE49-F238E27FC236}">
                <a16:creationId xmlns:a16="http://schemas.microsoft.com/office/drawing/2014/main" id="{6D341254-876B-CF50-0F2E-6A954206B29F}"/>
              </a:ext>
            </a:extLst>
          </p:cNvPr>
          <p:cNvSpPr>
            <a:spLocks noGrp="1"/>
          </p:cNvSpPr>
          <p:nvPr>
            <p:ph type="body" sz="quarter" idx="18" hasCustomPrompt="1"/>
          </p:nvPr>
        </p:nvSpPr>
        <p:spPr>
          <a:xfrm>
            <a:off x="609600" y="5405777"/>
            <a:ext cx="10551404" cy="914400"/>
          </a:xfrm>
        </p:spPr>
        <p:txBody>
          <a:bodyPr>
            <a:normAutofit/>
          </a:bodyPr>
          <a:lstStyle>
            <a:lvl1pPr marL="0" indent="0">
              <a:buNone/>
              <a:defRPr sz="2400"/>
            </a:lvl1pPr>
          </a:lstStyle>
          <a:p>
            <a:pPr lvl="0"/>
            <a:r>
              <a:rPr lang="en-US"/>
              <a:t>Click to edit subtitle</a:t>
            </a:r>
          </a:p>
        </p:txBody>
      </p:sp>
      <p:sp>
        <p:nvSpPr>
          <p:cNvPr id="6" name="Main Title Text">
            <a:extLst>
              <a:ext uri="{FF2B5EF4-FFF2-40B4-BE49-F238E27FC236}">
                <a16:creationId xmlns:a16="http://schemas.microsoft.com/office/drawing/2014/main" id="{64848A02-8409-FE2B-EF3A-C32BB3835107}"/>
              </a:ext>
            </a:extLst>
          </p:cNvPr>
          <p:cNvSpPr>
            <a:spLocks noGrp="1"/>
          </p:cNvSpPr>
          <p:nvPr>
            <p:ph type="title" hasCustomPrompt="1"/>
          </p:nvPr>
        </p:nvSpPr>
        <p:spPr>
          <a:xfrm>
            <a:off x="609600" y="4789488"/>
            <a:ext cx="10515600" cy="616289"/>
          </a:xfrm>
          <a:ln>
            <a:noFill/>
          </a:ln>
          <a:effectLst/>
        </p:spPr>
        <p:txBody>
          <a:bodyPr anchor="t">
            <a:normAutofit/>
          </a:bodyPr>
          <a:lstStyle>
            <a:lvl1pPr>
              <a:defRPr sz="4000">
                <a:effectLst>
                  <a:outerShdw blurRad="50800" dist="38100" dir="2700000" algn="tl" rotWithShape="0">
                    <a:prstClr val="black">
                      <a:alpha val="40000"/>
                    </a:prstClr>
                  </a:outerShdw>
                </a:effectLst>
                <a:latin typeface="+mj-lt"/>
              </a:defRPr>
            </a:lvl1pPr>
          </a:lstStyle>
          <a:p>
            <a:r>
              <a:rPr lang="en-US"/>
              <a:t>Click to edit main text</a:t>
            </a:r>
          </a:p>
        </p:txBody>
      </p:sp>
      <p:sp>
        <p:nvSpPr>
          <p:cNvPr id="23" name="MSU Logo">
            <a:extLst>
              <a:ext uri="{FF2B5EF4-FFF2-40B4-BE49-F238E27FC236}">
                <a16:creationId xmlns:a16="http://schemas.microsoft.com/office/drawing/2014/main" id="{7A06302D-AE62-5CC4-D855-CA986BCE9B89}"/>
              </a:ext>
            </a:extLst>
          </p:cNvPr>
          <p:cNvSpPr>
            <a:spLocks noGrp="1"/>
          </p:cNvSpPr>
          <p:nvPr>
            <p:ph type="body" sz="quarter" idx="15" hasCustomPrompt="1"/>
          </p:nvPr>
        </p:nvSpPr>
        <p:spPr>
          <a:xfrm>
            <a:off x="612648" y="4343400"/>
            <a:ext cx="1261872" cy="320040"/>
          </a:xfrm>
          <a:blipFill>
            <a:blip r:embed="rId2"/>
            <a:stretch>
              <a:fillRect/>
            </a:stretch>
          </a:blipFill>
        </p:spPr>
        <p:txBody>
          <a:bodyPr>
            <a:noAutofit/>
          </a:bodyPr>
          <a:lstStyle>
            <a:lvl1pPr marL="0" indent="0">
              <a:buNone/>
              <a:defRPr sz="1800"/>
            </a:lvl1pPr>
          </a:lstStyle>
          <a:p>
            <a:pPr lvl="0"/>
            <a:r>
              <a:rPr lang="en-US"/>
              <a:t> </a:t>
            </a:r>
          </a:p>
        </p:txBody>
      </p:sp>
      <p:sp>
        <p:nvSpPr>
          <p:cNvPr id="29" name="Bottom Left Line">
            <a:extLst>
              <a:ext uri="{FF2B5EF4-FFF2-40B4-BE49-F238E27FC236}">
                <a16:creationId xmlns:a16="http://schemas.microsoft.com/office/drawing/2014/main" id="{22FCC679-5D86-540F-FBCE-B40F00119053}"/>
              </a:ext>
            </a:extLst>
          </p:cNvPr>
          <p:cNvSpPr>
            <a:spLocks noGrp="1"/>
          </p:cNvSpPr>
          <p:nvPr>
            <p:ph type="body" sz="quarter" idx="16" hasCustomPrompt="1"/>
          </p:nvPr>
        </p:nvSpPr>
        <p:spPr>
          <a:xfrm>
            <a:off x="493776" y="4343400"/>
            <a:ext cx="27432" cy="2514600"/>
          </a:xfrm>
          <a:solidFill>
            <a:schemeClr val="bg1"/>
          </a:solidFill>
        </p:spPr>
        <p:txBody>
          <a:bodyPr/>
          <a:lstStyle>
            <a:lvl1pPr marL="0" indent="0">
              <a:buNone/>
              <a:defRPr/>
            </a:lvl1pPr>
          </a:lstStyle>
          <a:p>
            <a:pPr lvl="0"/>
            <a:r>
              <a:rPr lang="en-US"/>
              <a:t> </a:t>
            </a:r>
          </a:p>
        </p:txBody>
      </p:sp>
      <p:sp>
        <p:nvSpPr>
          <p:cNvPr id="11" name="Upper Right Text">
            <a:extLst>
              <a:ext uri="{FF2B5EF4-FFF2-40B4-BE49-F238E27FC236}">
                <a16:creationId xmlns:a16="http://schemas.microsoft.com/office/drawing/2014/main" id="{602D1815-D701-6C10-CC1F-7C302766B402}"/>
              </a:ext>
            </a:extLst>
          </p:cNvPr>
          <p:cNvSpPr>
            <a:spLocks noGrp="1"/>
          </p:cNvSpPr>
          <p:nvPr>
            <p:ph type="body" sz="quarter" idx="13" hasCustomPrompt="1"/>
          </p:nvPr>
        </p:nvSpPr>
        <p:spPr>
          <a:xfrm>
            <a:off x="7013448" y="155448"/>
            <a:ext cx="4572000" cy="365760"/>
          </a:xfrm>
        </p:spPr>
        <p:txBody>
          <a:bodyPr anchor="b">
            <a:normAutofit/>
          </a:bodyPr>
          <a:lstStyle>
            <a:lvl1pPr marL="0" indent="0" algn="r">
              <a:buNone/>
              <a:defRPr sz="1800" b="1" i="0">
                <a:latin typeface="Aptos SemiBold" panose="020B0004020202020204" pitchFamily="34" charset="0"/>
              </a:defRPr>
            </a:lvl1pPr>
          </a:lstStyle>
          <a:p>
            <a:pPr lvl="0"/>
            <a:r>
              <a:rPr lang="en-US"/>
              <a:t>Upper Right Text</a:t>
            </a:r>
          </a:p>
        </p:txBody>
      </p:sp>
      <p:sp>
        <p:nvSpPr>
          <p:cNvPr id="31" name="Top Right Line">
            <a:extLst>
              <a:ext uri="{FF2B5EF4-FFF2-40B4-BE49-F238E27FC236}">
                <a16:creationId xmlns:a16="http://schemas.microsoft.com/office/drawing/2014/main" id="{E03B6392-6019-A1E0-27EC-39918565E89A}"/>
              </a:ext>
            </a:extLst>
          </p:cNvPr>
          <p:cNvSpPr>
            <a:spLocks noGrp="1"/>
          </p:cNvSpPr>
          <p:nvPr>
            <p:ph type="body" sz="quarter" idx="17" hasCustomPrompt="1"/>
          </p:nvPr>
        </p:nvSpPr>
        <p:spPr>
          <a:xfrm>
            <a:off x="11695176" y="0"/>
            <a:ext cx="27432" cy="685800"/>
          </a:xfrm>
          <a:solidFill>
            <a:schemeClr val="bg1"/>
          </a:solidFill>
        </p:spPr>
        <p:txBody>
          <a:bodyPr/>
          <a:lstStyle>
            <a:lvl1pPr marL="0" indent="0">
              <a:buNone/>
              <a:defRPr/>
            </a:lvl1pPr>
          </a:lstStyle>
          <a:p>
            <a:pPr lvl="0"/>
            <a:r>
              <a:rPr lang="en-US"/>
              <a:t> </a:t>
            </a:r>
          </a:p>
        </p:txBody>
      </p:sp>
    </p:spTree>
    <p:extLst>
      <p:ext uri="{BB962C8B-B14F-4D97-AF65-F5344CB8AC3E}">
        <p14:creationId xmlns:p14="http://schemas.microsoft.com/office/powerpoint/2010/main" val="2296648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slide Image, Headlin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8D538A-3179-5A7F-C8BC-C5F562F3BE5C}"/>
              </a:ext>
            </a:extLst>
          </p:cNvPr>
          <p:cNvSpPr>
            <a:spLocks noGrp="1"/>
          </p:cNvSpPr>
          <p:nvPr>
            <p:ph type="dt" sz="half" idx="10"/>
          </p:nvPr>
        </p:nvSpPr>
        <p:spPr/>
        <p:txBody>
          <a:bodyPr/>
          <a:lstStyle/>
          <a:p>
            <a:fld id="{541B3BB2-4D4E-2F4A-BDA5-6D092819E065}" type="datetimeFigureOut">
              <a:rPr lang="en-US" smtClean="0"/>
              <a:t>2/11/2025</a:t>
            </a:fld>
            <a:endParaRPr lang="en-US"/>
          </a:p>
        </p:txBody>
      </p:sp>
      <p:sp>
        <p:nvSpPr>
          <p:cNvPr id="3" name="Footer Placeholder 2">
            <a:extLst>
              <a:ext uri="{FF2B5EF4-FFF2-40B4-BE49-F238E27FC236}">
                <a16:creationId xmlns:a16="http://schemas.microsoft.com/office/drawing/2014/main" id="{503A1BBC-A35E-681F-B72C-B8E4727024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902FAA-88DA-A194-248B-806F78D4983E}"/>
              </a:ext>
            </a:extLst>
          </p:cNvPr>
          <p:cNvSpPr>
            <a:spLocks noGrp="1"/>
          </p:cNvSpPr>
          <p:nvPr>
            <p:ph type="sldNum" sz="quarter" idx="12"/>
          </p:nvPr>
        </p:nvSpPr>
        <p:spPr/>
        <p:txBody>
          <a:bodyPr/>
          <a:lstStyle/>
          <a:p>
            <a:fld id="{5FFCFC7E-6CC9-0040-97C5-688E1B9EBFC5}" type="slidenum">
              <a:rPr lang="en-US" smtClean="0"/>
              <a:t>‹#›</a:t>
            </a:fld>
            <a:endParaRPr lang="en-US"/>
          </a:p>
        </p:txBody>
      </p:sp>
      <p:sp>
        <p:nvSpPr>
          <p:cNvPr id="7" name="Background Image">
            <a:extLst>
              <a:ext uri="{FF2B5EF4-FFF2-40B4-BE49-F238E27FC236}">
                <a16:creationId xmlns:a16="http://schemas.microsoft.com/office/drawing/2014/main" id="{2DF63EF5-E879-5637-DBCB-8A7AF6F05F35}"/>
              </a:ext>
            </a:extLst>
          </p:cNvPr>
          <p:cNvSpPr>
            <a:spLocks noGrp="1"/>
          </p:cNvSpPr>
          <p:nvPr>
            <p:ph type="pic" sz="quarter" idx="14"/>
          </p:nvPr>
        </p:nvSpPr>
        <p:spPr>
          <a:xfrm>
            <a:off x="0" y="0"/>
            <a:ext cx="12192000" cy="6858000"/>
          </a:xfrm>
        </p:spPr>
        <p:txBody>
          <a:bodyPr anchor="ctr"/>
          <a:lstStyle>
            <a:lvl1pPr marL="0" indent="0" algn="ctr">
              <a:buNone/>
              <a:defRPr/>
            </a:lvl1pPr>
          </a:lstStyle>
          <a:p>
            <a:endParaRPr lang="en-US"/>
          </a:p>
        </p:txBody>
      </p:sp>
      <p:sp>
        <p:nvSpPr>
          <p:cNvPr id="6" name="Main Text">
            <a:extLst>
              <a:ext uri="{FF2B5EF4-FFF2-40B4-BE49-F238E27FC236}">
                <a16:creationId xmlns:a16="http://schemas.microsoft.com/office/drawing/2014/main" id="{64848A02-8409-FE2B-EF3A-C32BB3835107}"/>
              </a:ext>
            </a:extLst>
          </p:cNvPr>
          <p:cNvSpPr>
            <a:spLocks noGrp="1"/>
          </p:cNvSpPr>
          <p:nvPr>
            <p:ph type="title"/>
          </p:nvPr>
        </p:nvSpPr>
        <p:spPr>
          <a:xfrm>
            <a:off x="609600" y="5715001"/>
            <a:ext cx="10515600" cy="1006474"/>
          </a:xfrm>
          <a:ln>
            <a:noFill/>
          </a:ln>
          <a:effectLst/>
        </p:spPr>
        <p:txBody>
          <a:bodyPr anchor="t">
            <a:normAutofit/>
          </a:bodyPr>
          <a:lstStyle>
            <a:lvl1pPr>
              <a:defRPr sz="4000">
                <a:latin typeface="+mj-lt"/>
              </a:defRPr>
            </a:lvl1pPr>
          </a:lstStyle>
          <a:p>
            <a:r>
              <a:rPr lang="en-US"/>
              <a:t>Click to edit Master title style</a:t>
            </a:r>
          </a:p>
        </p:txBody>
      </p:sp>
      <p:sp>
        <p:nvSpPr>
          <p:cNvPr id="13" name="Upper Right Text">
            <a:extLst>
              <a:ext uri="{FF2B5EF4-FFF2-40B4-BE49-F238E27FC236}">
                <a16:creationId xmlns:a16="http://schemas.microsoft.com/office/drawing/2014/main" id="{06628B15-0E02-FC7D-D8E2-3309469088A2}"/>
              </a:ext>
            </a:extLst>
          </p:cNvPr>
          <p:cNvSpPr>
            <a:spLocks noGrp="1"/>
          </p:cNvSpPr>
          <p:nvPr>
            <p:ph type="body" sz="quarter" idx="13" hasCustomPrompt="1"/>
          </p:nvPr>
        </p:nvSpPr>
        <p:spPr>
          <a:xfrm>
            <a:off x="7013448" y="155448"/>
            <a:ext cx="4572000" cy="365760"/>
          </a:xfrm>
        </p:spPr>
        <p:txBody>
          <a:bodyPr anchor="b">
            <a:normAutofit/>
          </a:bodyPr>
          <a:lstStyle>
            <a:lvl1pPr marL="0" indent="0" algn="r">
              <a:buNone/>
              <a:defRPr sz="1800" b="1" i="0">
                <a:latin typeface="Aptos SemiBold" panose="020B0004020202020204" pitchFamily="34" charset="0"/>
              </a:defRPr>
            </a:lvl1pPr>
          </a:lstStyle>
          <a:p>
            <a:pPr lvl="0"/>
            <a:r>
              <a:rPr lang="en-US"/>
              <a:t>Upper Right Text</a:t>
            </a:r>
          </a:p>
        </p:txBody>
      </p:sp>
      <p:sp>
        <p:nvSpPr>
          <p:cNvPr id="15" name="Top Right Line">
            <a:extLst>
              <a:ext uri="{FF2B5EF4-FFF2-40B4-BE49-F238E27FC236}">
                <a16:creationId xmlns:a16="http://schemas.microsoft.com/office/drawing/2014/main" id="{2FC77D67-1B2D-7FA0-BFA9-F453FBA2F258}"/>
              </a:ext>
            </a:extLst>
          </p:cNvPr>
          <p:cNvSpPr>
            <a:spLocks noGrp="1"/>
          </p:cNvSpPr>
          <p:nvPr>
            <p:ph type="body" sz="quarter" idx="17" hasCustomPrompt="1"/>
          </p:nvPr>
        </p:nvSpPr>
        <p:spPr>
          <a:xfrm>
            <a:off x="11695176" y="0"/>
            <a:ext cx="27432" cy="685800"/>
          </a:xfrm>
          <a:solidFill>
            <a:schemeClr val="bg1"/>
          </a:solidFill>
        </p:spPr>
        <p:txBody>
          <a:bodyPr/>
          <a:lstStyle>
            <a:lvl1pPr marL="0" indent="0">
              <a:buNone/>
              <a:defRPr/>
            </a:lvl1pPr>
          </a:lstStyle>
          <a:p>
            <a:pPr lvl="0"/>
            <a:r>
              <a:rPr lang="en-US"/>
              <a:t> </a:t>
            </a:r>
          </a:p>
        </p:txBody>
      </p:sp>
      <p:sp>
        <p:nvSpPr>
          <p:cNvPr id="16" name="Bottom Left Line">
            <a:extLst>
              <a:ext uri="{FF2B5EF4-FFF2-40B4-BE49-F238E27FC236}">
                <a16:creationId xmlns:a16="http://schemas.microsoft.com/office/drawing/2014/main" id="{AD883ED5-B427-FB4A-2BB6-98C216E88EA6}"/>
              </a:ext>
            </a:extLst>
          </p:cNvPr>
          <p:cNvSpPr>
            <a:spLocks noGrp="1"/>
          </p:cNvSpPr>
          <p:nvPr>
            <p:ph type="body" sz="quarter" idx="16" hasCustomPrompt="1"/>
          </p:nvPr>
        </p:nvSpPr>
        <p:spPr>
          <a:xfrm>
            <a:off x="493776" y="5257800"/>
            <a:ext cx="27432" cy="1600200"/>
          </a:xfrm>
          <a:solidFill>
            <a:schemeClr val="bg1"/>
          </a:solidFill>
        </p:spPr>
        <p:txBody>
          <a:bodyPr/>
          <a:lstStyle>
            <a:lvl1pPr marL="0" indent="0">
              <a:buNone/>
              <a:defRPr/>
            </a:lvl1pPr>
          </a:lstStyle>
          <a:p>
            <a:pPr lvl="0"/>
            <a:r>
              <a:rPr lang="en-US"/>
              <a:t> </a:t>
            </a:r>
          </a:p>
        </p:txBody>
      </p:sp>
      <p:sp>
        <p:nvSpPr>
          <p:cNvPr id="17" name="MSU Logo">
            <a:extLst>
              <a:ext uri="{FF2B5EF4-FFF2-40B4-BE49-F238E27FC236}">
                <a16:creationId xmlns:a16="http://schemas.microsoft.com/office/drawing/2014/main" id="{84730211-39FA-1F96-3BB6-E21F9442EF98}"/>
              </a:ext>
            </a:extLst>
          </p:cNvPr>
          <p:cNvSpPr>
            <a:spLocks noGrp="1"/>
          </p:cNvSpPr>
          <p:nvPr>
            <p:ph type="body" sz="quarter" idx="15" hasCustomPrompt="1"/>
          </p:nvPr>
        </p:nvSpPr>
        <p:spPr>
          <a:xfrm>
            <a:off x="612648" y="5257800"/>
            <a:ext cx="1261872" cy="320040"/>
          </a:xfrm>
          <a:blipFill>
            <a:blip r:embed="rId2"/>
            <a:stretch>
              <a:fillRect/>
            </a:stretch>
          </a:blipFill>
        </p:spPr>
        <p:txBody>
          <a:bodyPr>
            <a:noAutofit/>
          </a:bodyPr>
          <a:lstStyle>
            <a:lvl1pPr marL="0" indent="0">
              <a:buNone/>
              <a:defRPr sz="1800"/>
            </a:lvl1pPr>
          </a:lstStyle>
          <a:p>
            <a:pPr lvl="0"/>
            <a:r>
              <a:rPr lang="en-US"/>
              <a:t> </a:t>
            </a:r>
          </a:p>
        </p:txBody>
      </p:sp>
    </p:spTree>
    <p:extLst>
      <p:ext uri="{BB962C8B-B14F-4D97-AF65-F5344CB8AC3E}">
        <p14:creationId xmlns:p14="http://schemas.microsoft.com/office/powerpoint/2010/main" val="3075823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3.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3.e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4.emf"/></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blue background with a curved line&#10;&#10;Description automatically generated with medium confidence">
            <a:extLst>
              <a:ext uri="{FF2B5EF4-FFF2-40B4-BE49-F238E27FC236}">
                <a16:creationId xmlns:a16="http://schemas.microsoft.com/office/drawing/2014/main" id="{2EC4C101-5D77-C039-0923-4D48FF46CA9F}"/>
              </a:ext>
            </a:extLst>
          </p:cNvPr>
          <p:cNvPicPr>
            <a:picLocks noChangeAspect="1"/>
          </p:cNvPicPr>
          <p:nvPr userDrawn="1"/>
        </p:nvPicPr>
        <p:blipFill>
          <a:blip r:embed="rId15"/>
          <a:stretch>
            <a:fillRect/>
          </a:stretch>
        </p:blipFill>
        <p:spPr>
          <a:xfrm>
            <a:off x="0" y="0"/>
            <a:ext cx="12192001" cy="6858000"/>
          </a:xfrm>
          <a:prstGeom prst="rect">
            <a:avLst/>
          </a:prstGeom>
        </p:spPr>
      </p:pic>
      <p:sp>
        <p:nvSpPr>
          <p:cNvPr id="2" name="Title Placeholder 1">
            <a:extLst>
              <a:ext uri="{FF2B5EF4-FFF2-40B4-BE49-F238E27FC236}">
                <a16:creationId xmlns:a16="http://schemas.microsoft.com/office/drawing/2014/main" id="{33A01293-EB51-F54C-3C25-49953E3AD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6E3B9D-F24D-DBBD-6530-968891B670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C6570C-6436-03F6-A0BF-25CF556202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1B3BB2-4D4E-2F4A-BDA5-6D092819E065}" type="datetimeFigureOut">
              <a:rPr lang="en-US" smtClean="0"/>
              <a:t>2/11/2025</a:t>
            </a:fld>
            <a:endParaRPr lang="en-US"/>
          </a:p>
        </p:txBody>
      </p:sp>
      <p:sp>
        <p:nvSpPr>
          <p:cNvPr id="5" name="Footer Placeholder 4">
            <a:extLst>
              <a:ext uri="{FF2B5EF4-FFF2-40B4-BE49-F238E27FC236}">
                <a16:creationId xmlns:a16="http://schemas.microsoft.com/office/drawing/2014/main" id="{6B6658F0-A8DD-65A7-8699-79666F31A3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74A17B-42E2-8103-E619-C2163C6EA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FCFC7E-6CC9-0040-97C5-688E1B9EBFC5}" type="slidenum">
              <a:rPr lang="en-US" smtClean="0"/>
              <a:t>‹#›</a:t>
            </a:fld>
            <a:endParaRPr lang="en-US"/>
          </a:p>
        </p:txBody>
      </p:sp>
    </p:spTree>
    <p:extLst>
      <p:ext uri="{BB962C8B-B14F-4D97-AF65-F5344CB8AC3E}">
        <p14:creationId xmlns:p14="http://schemas.microsoft.com/office/powerpoint/2010/main" val="329117193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Lst>
  <p:txStyles>
    <p:titleStyle>
      <a:lvl1pPr algn="l" defTabSz="914400" rtl="0" eaLnBrk="1" latinLnBrk="0" hangingPunct="1">
        <a:lnSpc>
          <a:spcPct val="90000"/>
        </a:lnSpc>
        <a:spcBef>
          <a:spcPct val="0"/>
        </a:spcBef>
        <a:buNone/>
        <a:defRPr sz="4400" b="1" i="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effectLst>
            <a:outerShdw blurRad="50800" dist="38100" dir="2700000" algn="tl" rotWithShape="0">
              <a:prstClr val="black">
                <a:alpha val="40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effectLst>
            <a:outerShdw blurRad="50800" dist="38100" dir="2700000" algn="tl" rotWithShape="0">
              <a:prstClr val="black">
                <a:alpha val="40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effectLst>
            <a:outerShdw blurRad="50800" dist="38100" dir="2700000" algn="tl" rotWithShape="0">
              <a:prstClr val="black">
                <a:alpha val="40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effectLst>
            <a:outerShdw blurRad="50800" dist="38100" dir="2700000" algn="tl" rotWithShape="0">
              <a:prstClr val="black">
                <a:alpha val="40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effectLst>
            <a:outerShdw blurRad="50800" dist="38100" dir="2700000" algn="tl" rotWithShape="0">
              <a:prstClr val="black">
                <a:alpha val="40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blue background with a curved line&#10;&#10;Description automatically generated with medium confidence">
            <a:extLst>
              <a:ext uri="{FF2B5EF4-FFF2-40B4-BE49-F238E27FC236}">
                <a16:creationId xmlns:a16="http://schemas.microsoft.com/office/drawing/2014/main" id="{10BABEF9-C6AB-B324-8246-1CDDF7700D54}"/>
              </a:ext>
            </a:extLst>
          </p:cNvPr>
          <p:cNvPicPr>
            <a:picLocks noChangeAspect="1"/>
          </p:cNvPicPr>
          <p:nvPr userDrawn="1"/>
        </p:nvPicPr>
        <p:blipFill>
          <a:blip r:embed="rId13"/>
          <a:stretch>
            <a:fillRect/>
          </a:stretch>
        </p:blipFill>
        <p:spPr>
          <a:xfrm>
            <a:off x="0" y="0"/>
            <a:ext cx="12192001" cy="6858000"/>
          </a:xfrm>
          <a:prstGeom prst="rect">
            <a:avLst/>
          </a:prstGeom>
        </p:spPr>
      </p:pic>
      <p:sp>
        <p:nvSpPr>
          <p:cNvPr id="2" name="Title Placeholder 1">
            <a:extLst>
              <a:ext uri="{FF2B5EF4-FFF2-40B4-BE49-F238E27FC236}">
                <a16:creationId xmlns:a16="http://schemas.microsoft.com/office/drawing/2014/main" id="{0839D89A-0A3D-99F8-9483-E6D6ACA03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C75833-9E90-870F-E5E2-5D4B57277B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8C795-0439-0927-8A05-D55EBE72D7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63E739-E89B-8D4E-A3A6-12F0EF252BC5}" type="datetimeFigureOut">
              <a:rPr lang="en-US" smtClean="0"/>
              <a:t>2/11/2025</a:t>
            </a:fld>
            <a:endParaRPr lang="en-US"/>
          </a:p>
        </p:txBody>
      </p:sp>
      <p:sp>
        <p:nvSpPr>
          <p:cNvPr id="5" name="Footer Placeholder 4">
            <a:extLst>
              <a:ext uri="{FF2B5EF4-FFF2-40B4-BE49-F238E27FC236}">
                <a16:creationId xmlns:a16="http://schemas.microsoft.com/office/drawing/2014/main" id="{980AC050-D54F-27EB-51B5-78AA9AAA01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02CAAF3-50B6-C810-6230-794AC6FF7F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E56470-0327-0148-81DA-E488957358C3}" type="slidenum">
              <a:rPr lang="en-US" smtClean="0"/>
              <a:t>‹#›</a:t>
            </a:fld>
            <a:endParaRPr lang="en-US"/>
          </a:p>
        </p:txBody>
      </p:sp>
    </p:spTree>
    <p:extLst>
      <p:ext uri="{BB962C8B-B14F-4D97-AF65-F5344CB8AC3E}">
        <p14:creationId xmlns:p14="http://schemas.microsoft.com/office/powerpoint/2010/main" val="202830835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b="1" i="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D71B4F-3E2A-4C48-BE26-627C28C0BB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28953-A92E-A44E-B1F6-F9072B8DC4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E9401097-5C2A-594B-ACFA-FD2C946FB3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35E8D-216B-3140-B0E8-B69F1B041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F84CB-2621-0045-B30F-22109BF07890}" type="slidenum">
              <a:rPr lang="en-US" smtClean="0"/>
              <a:t>‹#›</a:t>
            </a:fld>
            <a:endParaRPr lang="en-US"/>
          </a:p>
        </p:txBody>
      </p:sp>
      <p:sp>
        <p:nvSpPr>
          <p:cNvPr id="7" name="Rectangle 6">
            <a:extLst>
              <a:ext uri="{FF2B5EF4-FFF2-40B4-BE49-F238E27FC236}">
                <a16:creationId xmlns:a16="http://schemas.microsoft.com/office/drawing/2014/main" id="{AED5AD2C-CD67-5E49-AEBA-E909467048DB}"/>
              </a:ext>
            </a:extLst>
          </p:cNvPr>
          <p:cNvSpPr/>
          <p:nvPr userDrawn="1"/>
        </p:nvSpPr>
        <p:spPr>
          <a:xfrm>
            <a:off x="0" y="5958018"/>
            <a:ext cx="12191999" cy="908756"/>
          </a:xfrm>
          <a:prstGeom prst="rect">
            <a:avLst/>
          </a:prstGeom>
          <a:solidFill>
            <a:srgbClr val="0D2C6C"/>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pic>
        <p:nvPicPr>
          <p:cNvPr id="14" name="Picture 13">
            <a:extLst>
              <a:ext uri="{FF2B5EF4-FFF2-40B4-BE49-F238E27FC236}">
                <a16:creationId xmlns:a16="http://schemas.microsoft.com/office/drawing/2014/main" id="{3AEE4CC7-3DC8-AC49-985D-0B735D174F3F}"/>
              </a:ext>
            </a:extLst>
          </p:cNvPr>
          <p:cNvPicPr>
            <a:picLocks noGrp="1" noRot="1" noChangeAspect="1" noMove="1" noResize="1" noEditPoints="1" noAdjustHandles="1" noChangeArrowheads="1" noChangeShapeType="1" noCrop="1"/>
          </p:cNvPicPr>
          <p:nvPr userDrawn="1"/>
        </p:nvPicPr>
        <p:blipFill>
          <a:blip r:embed="rId13"/>
          <a:stretch>
            <a:fillRect/>
          </a:stretch>
        </p:blipFill>
        <p:spPr>
          <a:xfrm>
            <a:off x="9961345" y="6329863"/>
            <a:ext cx="1849655" cy="147518"/>
          </a:xfrm>
          <a:prstGeom prst="rect">
            <a:avLst/>
          </a:prstGeom>
        </p:spPr>
      </p:pic>
      <p:pic>
        <p:nvPicPr>
          <p:cNvPr id="11" name="Picture 10">
            <a:extLst>
              <a:ext uri="{FF2B5EF4-FFF2-40B4-BE49-F238E27FC236}">
                <a16:creationId xmlns:a16="http://schemas.microsoft.com/office/drawing/2014/main" id="{21BFC440-3632-A449-9322-0B212DB62123}"/>
              </a:ext>
            </a:extLst>
          </p:cNvPr>
          <p:cNvPicPr>
            <a:picLocks noGrp="1" noRot="1" noChangeAspect="1" noMove="1" noResize="1" noEditPoints="1" noAdjustHandles="1" noChangeArrowheads="1" noChangeShapeType="1" noCrop="1"/>
          </p:cNvPicPr>
          <p:nvPr userDrawn="1"/>
        </p:nvPicPr>
        <p:blipFill>
          <a:blip r:embed="rId14"/>
          <a:stretch>
            <a:fillRect/>
          </a:stretch>
        </p:blipFill>
        <p:spPr>
          <a:xfrm>
            <a:off x="524161" y="6103329"/>
            <a:ext cx="2129586" cy="534108"/>
          </a:xfrm>
          <a:prstGeom prst="rect">
            <a:avLst/>
          </a:prstGeom>
        </p:spPr>
      </p:pic>
      <p:sp>
        <p:nvSpPr>
          <p:cNvPr id="9" name="Rectangle 8">
            <a:extLst>
              <a:ext uri="{FF2B5EF4-FFF2-40B4-BE49-F238E27FC236}">
                <a16:creationId xmlns:a16="http://schemas.microsoft.com/office/drawing/2014/main" id="{19CA6676-D3CD-D644-8F9D-F9E37AA604D6}"/>
              </a:ext>
            </a:extLst>
          </p:cNvPr>
          <p:cNvSpPr/>
          <p:nvPr userDrawn="1"/>
        </p:nvSpPr>
        <p:spPr>
          <a:xfrm>
            <a:off x="0" y="0"/>
            <a:ext cx="12192000" cy="596347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98568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D71B4F-3E2A-4C48-BE26-627C28C0BB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28953-A92E-A44E-B1F6-F9072B8DC4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A3B0F-FFEE-B74C-ABBC-BCE4751F31F7}" type="datetimeFigureOut">
              <a:rPr lang="en-US" smtClean="0"/>
              <a:t>2/11/2025</a:t>
            </a:fld>
            <a:endParaRPr lang="en-US"/>
          </a:p>
        </p:txBody>
      </p:sp>
      <p:sp>
        <p:nvSpPr>
          <p:cNvPr id="5" name="Footer Placeholder 4">
            <a:extLst>
              <a:ext uri="{FF2B5EF4-FFF2-40B4-BE49-F238E27FC236}">
                <a16:creationId xmlns:a16="http://schemas.microsoft.com/office/drawing/2014/main" id="{E9401097-5C2A-594B-ACFA-FD2C946FB3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35E8D-216B-3140-B0E8-B69F1B041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F84CB-2621-0045-B30F-22109BF07890}" type="slidenum">
              <a:rPr lang="en-US" smtClean="0"/>
              <a:t>‹#›</a:t>
            </a:fld>
            <a:endParaRPr lang="en-US"/>
          </a:p>
        </p:txBody>
      </p:sp>
      <p:sp>
        <p:nvSpPr>
          <p:cNvPr id="7" name="Rectangle 6">
            <a:extLst>
              <a:ext uri="{FF2B5EF4-FFF2-40B4-BE49-F238E27FC236}">
                <a16:creationId xmlns:a16="http://schemas.microsoft.com/office/drawing/2014/main" id="{AED5AD2C-CD67-5E49-AEBA-E909467048DB}"/>
              </a:ext>
            </a:extLst>
          </p:cNvPr>
          <p:cNvSpPr/>
          <p:nvPr userDrawn="1"/>
        </p:nvSpPr>
        <p:spPr>
          <a:xfrm>
            <a:off x="0" y="5958018"/>
            <a:ext cx="12191999" cy="908756"/>
          </a:xfrm>
          <a:prstGeom prst="rect">
            <a:avLst/>
          </a:prstGeom>
          <a:solidFill>
            <a:srgbClr val="0D2C6C"/>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pic>
        <p:nvPicPr>
          <p:cNvPr id="14" name="Picture 13">
            <a:extLst>
              <a:ext uri="{FF2B5EF4-FFF2-40B4-BE49-F238E27FC236}">
                <a16:creationId xmlns:a16="http://schemas.microsoft.com/office/drawing/2014/main" id="{3AEE4CC7-3DC8-AC49-985D-0B735D174F3F}"/>
              </a:ext>
            </a:extLst>
          </p:cNvPr>
          <p:cNvPicPr>
            <a:picLocks noChangeAspect="1"/>
          </p:cNvPicPr>
          <p:nvPr userDrawn="1"/>
        </p:nvPicPr>
        <p:blipFill>
          <a:blip r:embed="rId13"/>
          <a:stretch>
            <a:fillRect/>
          </a:stretch>
        </p:blipFill>
        <p:spPr>
          <a:xfrm>
            <a:off x="9961345" y="6329863"/>
            <a:ext cx="1849655" cy="147518"/>
          </a:xfrm>
          <a:prstGeom prst="rect">
            <a:avLst/>
          </a:prstGeom>
        </p:spPr>
      </p:pic>
      <p:pic>
        <p:nvPicPr>
          <p:cNvPr id="11" name="Picture 10">
            <a:extLst>
              <a:ext uri="{FF2B5EF4-FFF2-40B4-BE49-F238E27FC236}">
                <a16:creationId xmlns:a16="http://schemas.microsoft.com/office/drawing/2014/main" id="{21BFC440-3632-A449-9322-0B212DB62123}"/>
              </a:ext>
            </a:extLst>
          </p:cNvPr>
          <p:cNvPicPr>
            <a:picLocks noChangeAspect="1"/>
          </p:cNvPicPr>
          <p:nvPr userDrawn="1"/>
        </p:nvPicPr>
        <p:blipFill>
          <a:blip r:embed="rId14"/>
          <a:stretch>
            <a:fillRect/>
          </a:stretch>
        </p:blipFill>
        <p:spPr>
          <a:xfrm>
            <a:off x="524161" y="6103329"/>
            <a:ext cx="2129586" cy="534108"/>
          </a:xfrm>
          <a:prstGeom prst="rect">
            <a:avLst/>
          </a:prstGeom>
        </p:spPr>
      </p:pic>
    </p:spTree>
    <p:extLst>
      <p:ext uri="{BB962C8B-B14F-4D97-AF65-F5344CB8AC3E}">
        <p14:creationId xmlns:p14="http://schemas.microsoft.com/office/powerpoint/2010/main" val="100598220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364B-94F4-FE1C-EB7F-8929A29DB5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98140A-E784-2905-FB91-228D858515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78817-015A-4845-02B9-CF68641FD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92DB8C-CDAA-B64C-90B3-3ED94AA39941}" type="datetimeFigureOut">
              <a:rPr lang="en-US" smtClean="0"/>
              <a:t>2/11/2025</a:t>
            </a:fld>
            <a:endParaRPr lang="en-US"/>
          </a:p>
        </p:txBody>
      </p:sp>
      <p:sp>
        <p:nvSpPr>
          <p:cNvPr id="5" name="Footer Placeholder 4">
            <a:extLst>
              <a:ext uri="{FF2B5EF4-FFF2-40B4-BE49-F238E27FC236}">
                <a16:creationId xmlns:a16="http://schemas.microsoft.com/office/drawing/2014/main" id="{D8E44C39-397B-8512-8BD2-FEEF44516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D83A35B-0612-E4EA-6D3C-DE98BA02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64E368-9835-7340-966C-0B0CBDE99BBF}" type="slidenum">
              <a:rPr lang="en-US" smtClean="0"/>
              <a:t>‹#›</a:t>
            </a:fld>
            <a:endParaRPr lang="en-US"/>
          </a:p>
        </p:txBody>
      </p:sp>
    </p:spTree>
    <p:extLst>
      <p:ext uri="{BB962C8B-B14F-4D97-AF65-F5344CB8AC3E}">
        <p14:creationId xmlns:p14="http://schemas.microsoft.com/office/powerpoint/2010/main" val="2755014136"/>
      </p:ext>
    </p:extLst>
  </p:cSld>
  <p:clrMap bg1="lt1" tx1="dk1" bg2="lt2" tx2="dk2" accent1="accent1" accent2="accent2" accent3="accent3" accent4="accent4" accent5="accent5" accent6="accent6" hlink="hlink" folHlink="folHlink"/>
  <p:sldLayoutIdLst>
    <p:sldLayoutId id="2147483730" r:id="rId1"/>
  </p:sldLayoutIdLst>
  <p:txStyles>
    <p:titleStyle>
      <a:lvl1pPr algn="l" defTabSz="914400" rtl="0" eaLnBrk="1" latinLnBrk="0" hangingPunct="1">
        <a:lnSpc>
          <a:spcPct val="90000"/>
        </a:lnSpc>
        <a:spcBef>
          <a:spcPct val="0"/>
        </a:spcBef>
        <a:buNone/>
        <a:defRPr sz="4400" b="1" i="0" kern="1200">
          <a:solidFill>
            <a:srgbClr val="003F7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F7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F7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F7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F7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10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54.png"/><Relationship Id="rId11" Type="http://schemas.openxmlformats.org/officeDocument/2006/relationships/image" Target="../media/image163.png"/><Relationship Id="rId5" Type="http://schemas.openxmlformats.org/officeDocument/2006/relationships/image" Target="../media/image153.png"/><Relationship Id="rId10" Type="http://schemas.openxmlformats.org/officeDocument/2006/relationships/image" Target="../media/image161.png"/><Relationship Id="rId4" Type="http://schemas.openxmlformats.org/officeDocument/2006/relationships/image" Target="../media/image152.png"/><Relationship Id="rId9" Type="http://schemas.openxmlformats.org/officeDocument/2006/relationships/image" Target="../media/image160.png"/></Relationships>
</file>

<file path=ppt/slides/_rels/slide10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51.png"/><Relationship Id="rId7" Type="http://schemas.openxmlformats.org/officeDocument/2006/relationships/image" Target="../media/image164.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54.png"/><Relationship Id="rId5" Type="http://schemas.openxmlformats.org/officeDocument/2006/relationships/image" Target="../media/image153.png"/><Relationship Id="rId10" Type="http://schemas.openxmlformats.org/officeDocument/2006/relationships/image" Target="../media/image161.png"/><Relationship Id="rId4" Type="http://schemas.openxmlformats.org/officeDocument/2006/relationships/image" Target="../media/image152.png"/><Relationship Id="rId9" Type="http://schemas.openxmlformats.org/officeDocument/2006/relationships/image" Target="../media/image160.png"/></Relationships>
</file>

<file path=ppt/slides/_rels/slide102.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35.png"/><Relationship Id="rId7" Type="http://schemas.openxmlformats.org/officeDocument/2006/relationships/image" Target="../media/image169.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5.png"/><Relationship Id="rId1" Type="http://schemas.openxmlformats.org/officeDocument/2006/relationships/slideLayout" Target="../slideLayouts/slideLayout47.xml"/><Relationship Id="rId5" Type="http://schemas.openxmlformats.org/officeDocument/2006/relationships/image" Target="../media/image175.png"/><Relationship Id="rId4" Type="http://schemas.openxmlformats.org/officeDocument/2006/relationships/image" Target="../media/image174.png"/></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78.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77.png"/><Relationship Id="rId5" Type="http://schemas.openxmlformats.org/officeDocument/2006/relationships/image" Target="../media/image175.png"/><Relationship Id="rId4" Type="http://schemas.openxmlformats.org/officeDocument/2006/relationships/image" Target="../media/image176.png"/></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81.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80.png"/><Relationship Id="rId5" Type="http://schemas.openxmlformats.org/officeDocument/2006/relationships/image" Target="../media/image175.png"/><Relationship Id="rId4" Type="http://schemas.openxmlformats.org/officeDocument/2006/relationships/image" Target="../media/image179.png"/></Relationships>
</file>

<file path=ppt/slides/_rels/slide106.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84.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83.png"/><Relationship Id="rId5" Type="http://schemas.openxmlformats.org/officeDocument/2006/relationships/image" Target="../media/image175.png"/><Relationship Id="rId4" Type="http://schemas.openxmlformats.org/officeDocument/2006/relationships/image" Target="../media/image182.png"/></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87.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86.png"/><Relationship Id="rId5" Type="http://schemas.openxmlformats.org/officeDocument/2006/relationships/image" Target="../media/image175.png"/><Relationship Id="rId4" Type="http://schemas.openxmlformats.org/officeDocument/2006/relationships/image" Target="../media/image185.png"/></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90.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89.png"/><Relationship Id="rId5" Type="http://schemas.openxmlformats.org/officeDocument/2006/relationships/image" Target="../media/image175.png"/><Relationship Id="rId4" Type="http://schemas.openxmlformats.org/officeDocument/2006/relationships/image" Target="../media/image188.png"/></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93.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92.png"/><Relationship Id="rId5" Type="http://schemas.openxmlformats.org/officeDocument/2006/relationships/image" Target="../media/image175.png"/><Relationship Id="rId4" Type="http://schemas.openxmlformats.org/officeDocument/2006/relationships/image" Target="../media/image19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7.xml"/><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47.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196.png"/></Relationships>
</file>

<file path=ppt/slides/_rels/slide11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4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12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9.png"/><Relationship Id="rId2" Type="http://schemas.openxmlformats.org/officeDocument/2006/relationships/image" Target="../media/image196.png"/><Relationship Id="rId1" Type="http://schemas.openxmlformats.org/officeDocument/2006/relationships/slideLayout" Target="../slideLayouts/slideLayout47.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22.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1.png"/><Relationship Id="rId7" Type="http://schemas.openxmlformats.org/officeDocument/2006/relationships/image" Target="../media/image224.png"/><Relationship Id="rId2" Type="http://schemas.openxmlformats.org/officeDocument/2006/relationships/image" Target="../media/image220.png"/><Relationship Id="rId1" Type="http://schemas.openxmlformats.org/officeDocument/2006/relationships/slideLayout" Target="../slideLayouts/slideLayout47.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0" Type="http://schemas.openxmlformats.org/officeDocument/2006/relationships/image" Target="../media/image227.png"/><Relationship Id="rId4" Type="http://schemas.openxmlformats.org/officeDocument/2006/relationships/image" Target="../media/image196.png"/><Relationship Id="rId9" Type="http://schemas.openxmlformats.org/officeDocument/2006/relationships/image" Target="../media/image22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7.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37.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7.xml"/><Relationship Id="rId5"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3.png"/><Relationship Id="rId1" Type="http://schemas.openxmlformats.org/officeDocument/2006/relationships/slideLayout" Target="../slideLayouts/slideLayout42.xml"/><Relationship Id="rId5" Type="http://schemas.openxmlformats.org/officeDocument/2006/relationships/image" Target="../media/image96.png"/><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8.png"/><Relationship Id="rId1" Type="http://schemas.openxmlformats.org/officeDocument/2006/relationships/slideLayout" Target="../slideLayouts/slideLayout37.xml"/><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5.png"/><Relationship Id="rId1" Type="http://schemas.openxmlformats.org/officeDocument/2006/relationships/slideLayout" Target="../slideLayouts/slideLayout47.xml"/><Relationship Id="rId5" Type="http://schemas.openxmlformats.org/officeDocument/2006/relationships/image" Target="../media/image102.png"/><Relationship Id="rId4" Type="http://schemas.openxmlformats.org/officeDocument/2006/relationships/image" Target="../media/image101.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5.png"/><Relationship Id="rId1" Type="http://schemas.openxmlformats.org/officeDocument/2006/relationships/slideLayout" Target="../slideLayouts/slideLayout47.xml"/><Relationship Id="rId5" Type="http://schemas.openxmlformats.org/officeDocument/2006/relationships/image" Target="../media/image102.png"/><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5.png"/><Relationship Id="rId1" Type="http://schemas.openxmlformats.org/officeDocument/2006/relationships/slideLayout" Target="../slideLayouts/slideLayout47.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9.xml"/><Relationship Id="rId4" Type="http://schemas.openxmlformats.org/officeDocument/2006/relationships/image" Target="../media/image15.svg"/></Relationships>
</file>

<file path=ppt/slides/_rels/slide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7.xml"/><Relationship Id="rId4" Type="http://schemas.openxmlformats.org/officeDocument/2006/relationships/image" Target="../media/image109.png"/></Relationships>
</file>

<file path=ppt/slides/_rels/slide8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39.xml"/><Relationship Id="rId5" Type="http://schemas.openxmlformats.org/officeDocument/2006/relationships/image" Target="../media/image17.png"/><Relationship Id="rId4" Type="http://schemas.openxmlformats.org/officeDocument/2006/relationships/image" Target="../media/image15.svg"/></Relationships>
</file>

<file path=ppt/slides/_rels/slide90.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3.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4.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38.png"/><Relationship Id="rId7" Type="http://schemas.openxmlformats.org/officeDocument/2006/relationships/image" Target="../media/image144.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97.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54.png"/><Relationship Id="rId5" Type="http://schemas.openxmlformats.org/officeDocument/2006/relationships/image" Target="../media/image153.png"/><Relationship Id="rId10" Type="http://schemas.openxmlformats.org/officeDocument/2006/relationships/image" Target="../media/image159.png"/><Relationship Id="rId4" Type="http://schemas.openxmlformats.org/officeDocument/2006/relationships/image" Target="../media/image152.png"/><Relationship Id="rId9" Type="http://schemas.openxmlformats.org/officeDocument/2006/relationships/image" Target="../media/image158.png"/></Relationships>
</file>

<file path=ppt/slides/_rels/slide9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35.png"/><Relationship Id="rId7" Type="http://schemas.openxmlformats.org/officeDocument/2006/relationships/image" Target="../media/image154.png"/><Relationship Id="rId12" Type="http://schemas.openxmlformats.org/officeDocument/2006/relationships/image" Target="../media/image162.png"/><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image" Target="../media/image153.png"/><Relationship Id="rId11" Type="http://schemas.openxmlformats.org/officeDocument/2006/relationships/image" Target="../media/image161.png"/><Relationship Id="rId5" Type="http://schemas.openxmlformats.org/officeDocument/2006/relationships/image" Target="../media/image152.png"/><Relationship Id="rId10" Type="http://schemas.openxmlformats.org/officeDocument/2006/relationships/image" Target="../media/image160.png"/><Relationship Id="rId4" Type="http://schemas.openxmlformats.org/officeDocument/2006/relationships/image" Target="../media/image151.png"/><Relationship Id="rId9" Type="http://schemas.openxmlformats.org/officeDocument/2006/relationships/image" Target="../media/image156.png"/></Relationships>
</file>

<file path=ppt/slides/_rels/slide99.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35.png"/><Relationship Id="rId1" Type="http://schemas.openxmlformats.org/officeDocument/2006/relationships/slideLayout" Target="../slideLayouts/slideLayout47.xml"/><Relationship Id="rId6" Type="http://schemas.openxmlformats.org/officeDocument/2006/relationships/image" Target="../media/image154.png"/><Relationship Id="rId11" Type="http://schemas.openxmlformats.org/officeDocument/2006/relationships/image" Target="../media/image163.png"/><Relationship Id="rId5" Type="http://schemas.openxmlformats.org/officeDocument/2006/relationships/image" Target="../media/image153.png"/><Relationship Id="rId10" Type="http://schemas.openxmlformats.org/officeDocument/2006/relationships/image" Target="../media/image161.png"/><Relationship Id="rId4" Type="http://schemas.openxmlformats.org/officeDocument/2006/relationships/image" Target="../media/image152.png"/><Relationship Id="rId9"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BBA3-5C8B-0EF8-420B-F14EFA119280}"/>
              </a:ext>
            </a:extLst>
          </p:cNvPr>
          <p:cNvSpPr>
            <a:spLocks noGrp="1"/>
          </p:cNvSpPr>
          <p:nvPr>
            <p:ph type="ctrTitle"/>
          </p:nvPr>
        </p:nvSpPr>
        <p:spPr/>
        <p:txBody>
          <a:bodyPr/>
          <a:lstStyle/>
          <a:p>
            <a:r>
              <a:rPr lang="en-US"/>
              <a:t>CSCI 347 Data Mining</a:t>
            </a:r>
          </a:p>
        </p:txBody>
      </p:sp>
      <p:sp>
        <p:nvSpPr>
          <p:cNvPr id="3" name="Subtitle 2">
            <a:extLst>
              <a:ext uri="{FF2B5EF4-FFF2-40B4-BE49-F238E27FC236}">
                <a16:creationId xmlns:a16="http://schemas.microsoft.com/office/drawing/2014/main" id="{AA754864-9CA5-D2AD-0511-09B8DBFBBC1A}"/>
              </a:ext>
            </a:extLst>
          </p:cNvPr>
          <p:cNvSpPr>
            <a:spLocks noGrp="1"/>
          </p:cNvSpPr>
          <p:nvPr>
            <p:ph type="subTitle" idx="1"/>
          </p:nvPr>
        </p:nvSpPr>
        <p:spPr/>
        <p:txBody>
          <a:bodyPr>
            <a:normAutofit/>
          </a:bodyPr>
          <a:lstStyle/>
          <a:p>
            <a:r>
              <a:rPr lang="en-US" sz="3600"/>
              <a:t>Graph Data</a:t>
            </a:r>
          </a:p>
        </p:txBody>
      </p:sp>
    </p:spTree>
    <p:extLst>
      <p:ext uri="{BB962C8B-B14F-4D97-AF65-F5344CB8AC3E}">
        <p14:creationId xmlns:p14="http://schemas.microsoft.com/office/powerpoint/2010/main" val="2619225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292C-BD5C-039D-C4D4-1630DAF403A1}"/>
              </a:ext>
            </a:extLst>
          </p:cNvPr>
          <p:cNvSpPr>
            <a:spLocks noGrp="1"/>
          </p:cNvSpPr>
          <p:nvPr>
            <p:ph type="title"/>
          </p:nvPr>
        </p:nvSpPr>
        <p:spPr/>
        <p:txBody>
          <a:bodyPr/>
          <a:lstStyle/>
          <a:p>
            <a:r>
              <a:rPr lang="en-US"/>
              <a:t>Degree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83BDD8-66B7-F33F-38A9-09109F26D972}"/>
                  </a:ext>
                </a:extLst>
              </p:cNvPr>
              <p:cNvSpPr>
                <a:spLocks noGrp="1"/>
              </p:cNvSpPr>
              <p:nvPr>
                <p:ph idx="1"/>
              </p:nvPr>
            </p:nvSpPr>
            <p:spPr/>
            <p:txBody>
              <a:bodyPr/>
              <a:lstStyle/>
              <a:p>
                <a:r>
                  <a:rPr lang="en-US"/>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oMath>
                </a14:m>
                <a:r>
                  <a:rPr lang="en-US"/>
                  <a:t> denote the number of vertices with degree </a:t>
                </a:r>
                <a14:m>
                  <m:oMath xmlns:m="http://schemas.openxmlformats.org/officeDocument/2006/math">
                    <m:r>
                      <a:rPr lang="en-US" b="0" i="1" smtClean="0">
                        <a:latin typeface="Cambria Math" panose="02040503050406030204" pitchFamily="18" charset="0"/>
                      </a:rPr>
                      <m:t>𝑘</m:t>
                    </m:r>
                  </m:oMath>
                </a14:m>
                <a:r>
                  <a:rPr lang="en-US"/>
                  <a:t>. The degree frequency distribution of a graph is given as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e>
                    </m:d>
                  </m:oMath>
                </a14:m>
                <a:endParaRPr lang="en-US" b="0"/>
              </a:p>
              <a:p>
                <a:pPr lvl="1"/>
                <a14:m>
                  <m:oMath xmlns:m="http://schemas.openxmlformats.org/officeDocument/2006/math">
                    <m:r>
                      <a:rPr lang="en-US" b="0" i="1" smtClean="0">
                        <a:latin typeface="Cambria Math" panose="02040503050406030204" pitchFamily="18" charset="0"/>
                      </a:rPr>
                      <m:t>𝑡</m:t>
                    </m:r>
                  </m:oMath>
                </a14:m>
                <a:r>
                  <a:rPr lang="en-US"/>
                  <a:t> is the maximum degree of a node in the graph.</a:t>
                </a:r>
              </a:p>
              <a:p>
                <a:pPr lvl="1"/>
                <a:endParaRPr lang="en-US"/>
              </a:p>
            </p:txBody>
          </p:sp>
        </mc:Choice>
        <mc:Fallback xmlns="">
          <p:sp>
            <p:nvSpPr>
              <p:cNvPr id="3" name="Content Placeholder 2">
                <a:extLst>
                  <a:ext uri="{FF2B5EF4-FFF2-40B4-BE49-F238E27FC236}">
                    <a16:creationId xmlns:a16="http://schemas.microsoft.com/office/drawing/2014/main" id="{6583BDD8-66B7-F33F-38A9-09109F26D97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476011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6F8D4-7893-E393-E02C-4A05C28420C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08866C0-C528-11F7-2645-885A9FFC9376}"/>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E687B008-B48E-F1B5-1EE8-23F8E28B5EC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2F9415A7-5046-003A-B1BA-B68A00D03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B34332C-06F5-4CDA-A2AA-572850E2591E}"/>
                  </a:ext>
                </a:extLst>
              </p:cNvPr>
              <p:cNvSpPr txBox="1"/>
              <p:nvPr/>
            </p:nvSpPr>
            <p:spPr>
              <a:xfrm>
                <a:off x="838200" y="931508"/>
                <a:ext cx="8641080" cy="961802"/>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a:p>
                <a:r>
                  <a:rPr lang="en-US" sz="2800" b="1"/>
                  <a:t>Let’s do an example </a:t>
                </a:r>
                <a:endParaRPr lang="en-US"/>
              </a:p>
            </p:txBody>
          </p:sp>
        </mc:Choice>
        <mc:Fallback xmlns="">
          <p:sp>
            <p:nvSpPr>
              <p:cNvPr id="8" name="TextBox 7">
                <a:extLst>
                  <a:ext uri="{FF2B5EF4-FFF2-40B4-BE49-F238E27FC236}">
                    <a16:creationId xmlns:a16="http://schemas.microsoft.com/office/drawing/2014/main" id="{BB34332C-06F5-4CDA-A2AA-572850E2591E}"/>
                  </a:ext>
                </a:extLst>
              </p:cNvPr>
              <p:cNvSpPr txBox="1">
                <a:spLocks noRot="1" noChangeAspect="1" noMove="1" noResize="1" noEditPoints="1" noAdjustHandles="1" noChangeArrowheads="1" noChangeShapeType="1" noTextEdit="1"/>
              </p:cNvSpPr>
              <p:nvPr/>
            </p:nvSpPr>
            <p:spPr>
              <a:xfrm>
                <a:off x="838200" y="931508"/>
                <a:ext cx="8641080" cy="961802"/>
              </a:xfrm>
              <a:prstGeom prst="rect">
                <a:avLst/>
              </a:prstGeom>
              <a:blipFill>
                <a:blip r:embed="rId3"/>
                <a:stretch>
                  <a:fillRect l="-1482" b="-1708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2B6DF85B-873A-6A16-E90D-CCDE5A53767C}"/>
              </a:ext>
            </a:extLst>
          </p:cNvPr>
          <p:cNvGrpSpPr/>
          <p:nvPr/>
        </p:nvGrpSpPr>
        <p:grpSpPr>
          <a:xfrm>
            <a:off x="4678367" y="1608525"/>
            <a:ext cx="4448119" cy="1602042"/>
            <a:chOff x="624593" y="2088171"/>
            <a:chExt cx="4448119" cy="160204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1D8392-8D69-2550-9575-E69971F5C162}"/>
                    </a:ext>
                  </a:extLst>
                </p:cNvPr>
                <p:cNvSpPr txBox="1"/>
                <p:nvPr/>
              </p:nvSpPr>
              <p:spPr>
                <a:xfrm>
                  <a:off x="3692526" y="2129155"/>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8A1D8392-8D69-2550-9575-E69971F5C162}"/>
                    </a:ext>
                  </a:extLst>
                </p:cNvPr>
                <p:cNvSpPr txBox="1">
                  <a:spLocks noRot="1" noChangeAspect="1" noMove="1" noResize="1" noEditPoints="1" noAdjustHandles="1" noChangeArrowheads="1" noChangeShapeType="1" noTextEdit="1"/>
                </p:cNvSpPr>
                <p:nvPr/>
              </p:nvSpPr>
              <p:spPr>
                <a:xfrm>
                  <a:off x="3692526" y="2129155"/>
                  <a:ext cx="1380186" cy="14350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F2B02E-2BB8-358C-631A-DB06FE3EA24D}"/>
                    </a:ext>
                  </a:extLst>
                </p:cNvPr>
                <p:cNvSpPr txBox="1"/>
                <p:nvPr/>
              </p:nvSpPr>
              <p:spPr>
                <a:xfrm>
                  <a:off x="624593" y="2088171"/>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E9F2B02E-2BB8-358C-631A-DB06FE3EA24D}"/>
                    </a:ext>
                  </a:extLst>
                </p:cNvPr>
                <p:cNvSpPr txBox="1">
                  <a:spLocks noRot="1" noChangeAspect="1" noMove="1" noResize="1" noEditPoints="1" noAdjustHandles="1" noChangeArrowheads="1" noChangeShapeType="1" noTextEdit="1"/>
                </p:cNvSpPr>
                <p:nvPr/>
              </p:nvSpPr>
              <p:spPr>
                <a:xfrm>
                  <a:off x="624593" y="2088171"/>
                  <a:ext cx="2758825" cy="160204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259C10-E3B3-D5C7-DECA-26D93D21C24D}"/>
                  </a:ext>
                </a:extLst>
              </p:cNvPr>
              <p:cNvSpPr txBox="1"/>
              <p:nvPr/>
            </p:nvSpPr>
            <p:spPr>
              <a:xfrm>
                <a:off x="838200" y="1923207"/>
                <a:ext cx="3372718" cy="1869038"/>
              </a:xfrm>
              <a:prstGeom prst="rect">
                <a:avLst/>
              </a:prstGeom>
              <a:noFill/>
            </p:spPr>
            <p:txBody>
              <a:bodyPr wrap="none" lIns="0" tIns="0" rIns="0" bIns="0" rtlCol="0">
                <a:spAutoFit/>
              </a:bodyPr>
              <a:lstStyle/>
              <a:p>
                <a:r>
                  <a:rPr lang="en-US"/>
                  <a:t>Let’s start with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i="1" smtClean="0">
                                  <a:latin typeface="Cambria Math" panose="02040503050406030204" pitchFamily="18" charset="0"/>
                                </a:rPr>
                                <m:t>1</m:t>
                              </m:r>
                            </m:e>
                          </m:mr>
                          <m:mr>
                            <m:e>
                              <m:eqArr>
                                <m:eqArrPr>
                                  <m:ctrlPr>
                                    <a:rPr lang="en-US" b="0" i="1" smtClean="0">
                                      <a:latin typeface="Cambria Math" panose="02040503050406030204" pitchFamily="18" charset="0"/>
                                    </a:rPr>
                                  </m:ctrlPr>
                                </m:eqArrPr>
                                <m:e>
                                  <m:r>
                                    <a:rPr lang="en-US" i="1" smtClean="0">
                                      <a:latin typeface="Cambria Math" panose="02040503050406030204" pitchFamily="18" charset="0"/>
                                    </a:rPr>
                                    <m:t>1</m:t>
                                  </m:r>
                                </m:e>
                                <m:e>
                                  <m:r>
                                    <a:rPr lang="en-US" i="1" smtClean="0">
                                      <a:latin typeface="Cambria Math" panose="02040503050406030204" pitchFamily="18" charset="0"/>
                                    </a:rPr>
                                    <m:t>1</m:t>
                                  </m:r>
                                </m:e>
                                <m:e>
                                  <m:r>
                                    <a:rPr lang="en-US" i="1" smtClean="0">
                                      <a:latin typeface="Cambria Math" panose="02040503050406030204" pitchFamily="18" charset="0"/>
                                    </a:rPr>
                                    <m:t>1</m:t>
                                  </m:r>
                                </m:e>
                              </m:eqArr>
                            </m:e>
                          </m:mr>
                        </m:m>
                      </m:e>
                    </m:d>
                  </m:oMath>
                </a14:m>
                <a:endParaRPr lang="en-US"/>
              </a:p>
              <a:p>
                <a:endParaRPr lang="en-US"/>
              </a:p>
              <a:p>
                <a:endParaRPr lang="en-US"/>
              </a:p>
            </p:txBody>
          </p:sp>
        </mc:Choice>
        <mc:Fallback xmlns="">
          <p:sp>
            <p:nvSpPr>
              <p:cNvPr id="6" name="TextBox 5">
                <a:extLst>
                  <a:ext uri="{FF2B5EF4-FFF2-40B4-BE49-F238E27FC236}">
                    <a16:creationId xmlns:a16="http://schemas.microsoft.com/office/drawing/2014/main" id="{66259C10-E3B3-D5C7-DECA-26D93D21C24D}"/>
                  </a:ext>
                </a:extLst>
              </p:cNvPr>
              <p:cNvSpPr txBox="1">
                <a:spLocks noRot="1" noChangeAspect="1" noMove="1" noResize="1" noEditPoints="1" noAdjustHandles="1" noChangeArrowheads="1" noChangeShapeType="1" noTextEdit="1"/>
              </p:cNvSpPr>
              <p:nvPr/>
            </p:nvSpPr>
            <p:spPr>
              <a:xfrm>
                <a:off x="838200" y="1923207"/>
                <a:ext cx="3372718" cy="1869038"/>
              </a:xfrm>
              <a:prstGeom prst="rect">
                <a:avLst/>
              </a:prstGeom>
              <a:blipFill>
                <a:blip r:embed="rId6"/>
                <a:stretch>
                  <a:fillRect l="-4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F1DEE58-A419-BE9E-C546-5B4B72CC3EA9}"/>
                  </a:ext>
                </a:extLst>
              </p:cNvPr>
              <p:cNvSpPr txBox="1"/>
              <p:nvPr/>
            </p:nvSpPr>
            <p:spPr>
              <a:xfrm>
                <a:off x="4801665" y="3441634"/>
                <a:ext cx="4440480"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3</m:t>
                                    </m:r>
                                  </m:e>
                                  <m:e>
                                    <m:r>
                                      <a:rPr lang="en-US" b="0" i="1" smtClean="0">
                                        <a:latin typeface="Cambria Math" panose="02040503050406030204" pitchFamily="18" charset="0"/>
                                      </a:rPr>
                                      <m:t>2</m:t>
                                    </m:r>
                                  </m:e>
                                  <m:e>
                                    <m:r>
                                      <a:rPr lang="en-US" b="0" i="1" smtClean="0">
                                        <a:latin typeface="Cambria Math" panose="02040503050406030204" pitchFamily="18" charset="0"/>
                                      </a:rPr>
                                      <m:t>3</m:t>
                                    </m:r>
                                  </m:e>
                                </m:eqArr>
                              </m:e>
                            </m:mr>
                          </m:m>
                        </m:e>
                      </m:d>
                    </m:oMath>
                  </m:oMathPara>
                </a14:m>
                <a:endParaRPr lang="en-US"/>
              </a:p>
            </p:txBody>
          </p:sp>
        </mc:Choice>
        <mc:Fallback xmlns="">
          <p:sp>
            <p:nvSpPr>
              <p:cNvPr id="9" name="TextBox 8">
                <a:extLst>
                  <a:ext uri="{FF2B5EF4-FFF2-40B4-BE49-F238E27FC236}">
                    <a16:creationId xmlns:a16="http://schemas.microsoft.com/office/drawing/2014/main" id="{2F1DEE58-A419-BE9E-C546-5B4B72CC3EA9}"/>
                  </a:ext>
                </a:extLst>
              </p:cNvPr>
              <p:cNvSpPr txBox="1">
                <a:spLocks noRot="1" noChangeAspect="1" noMove="1" noResize="1" noEditPoints="1" noAdjustHandles="1" noChangeArrowheads="1" noChangeShapeType="1" noTextEdit="1"/>
              </p:cNvSpPr>
              <p:nvPr/>
            </p:nvSpPr>
            <p:spPr>
              <a:xfrm>
                <a:off x="4801665" y="3441634"/>
                <a:ext cx="4440480" cy="140737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EE1227-DE00-99B2-D5C2-5084ED37F601}"/>
                  </a:ext>
                </a:extLst>
              </p:cNvPr>
              <p:cNvSpPr txBox="1"/>
              <p:nvPr/>
            </p:nvSpPr>
            <p:spPr>
              <a:xfrm>
                <a:off x="247453" y="3440201"/>
                <a:ext cx="415486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1</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oMath>
                  </m:oMathPara>
                </a14:m>
                <a:endParaRPr lang="en-US"/>
              </a:p>
            </p:txBody>
          </p:sp>
        </mc:Choice>
        <mc:Fallback xmlns="">
          <p:sp>
            <p:nvSpPr>
              <p:cNvPr id="11" name="TextBox 10">
                <a:extLst>
                  <a:ext uri="{FF2B5EF4-FFF2-40B4-BE49-F238E27FC236}">
                    <a16:creationId xmlns:a16="http://schemas.microsoft.com/office/drawing/2014/main" id="{66EE1227-DE00-99B2-D5C2-5084ED37F601}"/>
                  </a:ext>
                </a:extLst>
              </p:cNvPr>
              <p:cNvSpPr txBox="1">
                <a:spLocks noRot="1" noChangeAspect="1" noMove="1" noResize="1" noEditPoints="1" noAdjustHandles="1" noChangeArrowheads="1" noChangeShapeType="1" noTextEdit="1"/>
              </p:cNvSpPr>
              <p:nvPr/>
            </p:nvSpPr>
            <p:spPr>
              <a:xfrm>
                <a:off x="247453" y="3440201"/>
                <a:ext cx="4154863" cy="14073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6B5D95-2AFD-81DD-FED9-ADE232EBE996}"/>
                  </a:ext>
                </a:extLst>
              </p:cNvPr>
              <p:cNvSpPr txBox="1"/>
              <p:nvPr/>
            </p:nvSpPr>
            <p:spPr>
              <a:xfrm>
                <a:off x="33798" y="5076235"/>
                <a:ext cx="45821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4</m:t>
                                </m:r>
                              </m:e>
                            </m:mr>
                            <m:mr>
                              <m:e>
                                <m:r>
                                  <a:rPr lang="en-US" i="1">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i="1">
                                        <a:solidFill>
                                          <a:srgbClr val="FF0000"/>
                                        </a:solidFill>
                                        <a:latin typeface="Cambria Math" panose="02040503050406030204" pitchFamily="18" charset="0"/>
                                      </a:rPr>
                                      <m:t>3</m:t>
                                    </m:r>
                                  </m:e>
                                  <m:e>
                                    <m:r>
                                      <a:rPr lang="en-US" i="1">
                                        <a:solidFill>
                                          <a:srgbClr val="FF0000"/>
                                        </a:solidFill>
                                        <a:latin typeface="Cambria Math" panose="02040503050406030204" pitchFamily="18" charset="0"/>
                                      </a:rPr>
                                      <m:t>2</m:t>
                                    </m:r>
                                  </m:e>
                                  <m:e>
                                    <m:r>
                                      <a:rPr lang="en-US" i="1">
                                        <a:solidFill>
                                          <a:srgbClr val="FF0000"/>
                                        </a:solidFill>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5</m:t>
                                </m:r>
                              </m:e>
                            </m:mr>
                            <m:mr>
                              <m:e>
                                <m:r>
                                  <a:rPr lang="en-US" b="0" i="1" smtClean="0">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4</m:t>
                                    </m:r>
                                  </m:e>
                                  <m:e>
                                    <m:r>
                                      <a:rPr lang="en-US" b="0" i="1" smtClean="0">
                                        <a:solidFill>
                                          <a:srgbClr val="FF0000"/>
                                        </a:solidFill>
                                        <a:latin typeface="Cambria Math" panose="02040503050406030204" pitchFamily="18" charset="0"/>
                                      </a:rPr>
                                      <m:t>3</m:t>
                                    </m:r>
                                  </m:e>
                                  <m:e>
                                    <m:r>
                                      <a:rPr lang="en-US" b="0" i="1" smtClean="0">
                                        <a:solidFill>
                                          <a:srgbClr val="FF0000"/>
                                        </a:solidFill>
                                        <a:latin typeface="Cambria Math" panose="02040503050406030204" pitchFamily="18" charset="0"/>
                                      </a:rPr>
                                      <m:t>5</m:t>
                                    </m:r>
                                  </m:e>
                                </m:eqArr>
                              </m:e>
                            </m:mr>
                          </m:m>
                        </m:e>
                      </m:d>
                    </m:oMath>
                  </m:oMathPara>
                </a14:m>
                <a:endParaRPr lang="en-US"/>
              </a:p>
            </p:txBody>
          </p:sp>
        </mc:Choice>
        <mc:Fallback xmlns="">
          <p:sp>
            <p:nvSpPr>
              <p:cNvPr id="14" name="TextBox 13">
                <a:extLst>
                  <a:ext uri="{FF2B5EF4-FFF2-40B4-BE49-F238E27FC236}">
                    <a16:creationId xmlns:a16="http://schemas.microsoft.com/office/drawing/2014/main" id="{296B5D95-2AFD-81DD-FED9-ADE232EBE996}"/>
                  </a:ext>
                </a:extLst>
              </p:cNvPr>
              <p:cNvSpPr txBox="1">
                <a:spLocks noRot="1" noChangeAspect="1" noMove="1" noResize="1" noEditPoints="1" noAdjustHandles="1" noChangeArrowheads="1" noChangeShapeType="1" noTextEdit="1"/>
              </p:cNvSpPr>
              <p:nvPr/>
            </p:nvSpPr>
            <p:spPr>
              <a:xfrm>
                <a:off x="33798" y="5076235"/>
                <a:ext cx="4582172" cy="14073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983828B-9CB6-A4ED-BAA9-2A0D22D58229}"/>
                  </a:ext>
                </a:extLst>
              </p:cNvPr>
              <p:cNvSpPr txBox="1"/>
              <p:nvPr/>
            </p:nvSpPr>
            <p:spPr>
              <a:xfrm>
                <a:off x="4678367" y="5078641"/>
                <a:ext cx="45821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5</m:t>
                                </m:r>
                              </m:e>
                            </m:mr>
                            <m:mr>
                              <m:e>
                                <m:r>
                                  <a:rPr lang="en-US" i="1">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i="1">
                                        <a:solidFill>
                                          <a:srgbClr val="FF0000"/>
                                        </a:solidFill>
                                        <a:latin typeface="Cambria Math" panose="02040503050406030204" pitchFamily="18" charset="0"/>
                                      </a:rPr>
                                      <m:t>4</m:t>
                                    </m:r>
                                  </m:e>
                                  <m:e>
                                    <m:r>
                                      <a:rPr lang="en-US" i="1">
                                        <a:solidFill>
                                          <a:srgbClr val="FF0000"/>
                                        </a:solidFill>
                                        <a:latin typeface="Cambria Math" panose="02040503050406030204" pitchFamily="18" charset="0"/>
                                      </a:rPr>
                                      <m:t>3</m:t>
                                    </m:r>
                                  </m:e>
                                  <m:e>
                                    <m:r>
                                      <a:rPr lang="en-US" i="1">
                                        <a:solidFill>
                                          <a:srgbClr val="FF0000"/>
                                        </a:solidFill>
                                        <a:latin typeface="Cambria Math" panose="02040503050406030204" pitchFamily="18" charset="0"/>
                                      </a:rPr>
                                      <m:t>5</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8</m:t>
                                </m:r>
                              </m:e>
                            </m:mr>
                            <m:mr>
                              <m:e>
                                <m:r>
                                  <a:rPr lang="en-US" b="0" i="1" smtClean="0">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5</m:t>
                                    </m:r>
                                  </m:e>
                                  <m:e>
                                    <m:r>
                                      <a:rPr lang="en-US" b="0" i="1" smtClean="0">
                                        <a:solidFill>
                                          <a:srgbClr val="FF0000"/>
                                        </a:solidFill>
                                        <a:latin typeface="Cambria Math" panose="02040503050406030204" pitchFamily="18" charset="0"/>
                                      </a:rPr>
                                      <m:t>4</m:t>
                                    </m:r>
                                  </m:e>
                                  <m:e>
                                    <m:r>
                                      <a:rPr lang="en-US" b="0" i="1" smtClean="0">
                                        <a:solidFill>
                                          <a:srgbClr val="FF0000"/>
                                        </a:solidFill>
                                        <a:latin typeface="Cambria Math" panose="02040503050406030204" pitchFamily="18" charset="0"/>
                                      </a:rPr>
                                      <m:t>7</m:t>
                                    </m:r>
                                  </m:e>
                                </m:eqArr>
                              </m:e>
                            </m:mr>
                          </m:m>
                        </m:e>
                      </m:d>
                    </m:oMath>
                  </m:oMathPara>
                </a14:m>
                <a:endParaRPr lang="en-US"/>
              </a:p>
            </p:txBody>
          </p:sp>
        </mc:Choice>
        <mc:Fallback xmlns="">
          <p:sp>
            <p:nvSpPr>
              <p:cNvPr id="3" name="TextBox 2">
                <a:extLst>
                  <a:ext uri="{FF2B5EF4-FFF2-40B4-BE49-F238E27FC236}">
                    <a16:creationId xmlns:a16="http://schemas.microsoft.com/office/drawing/2014/main" id="{2983828B-9CB6-A4ED-BAA9-2A0D22D58229}"/>
                  </a:ext>
                </a:extLst>
              </p:cNvPr>
              <p:cNvSpPr txBox="1">
                <a:spLocks noRot="1" noChangeAspect="1" noMove="1" noResize="1" noEditPoints="1" noAdjustHandles="1" noChangeArrowheads="1" noChangeShapeType="1" noTextEdit="1"/>
              </p:cNvSpPr>
              <p:nvPr/>
            </p:nvSpPr>
            <p:spPr>
              <a:xfrm>
                <a:off x="4678367" y="5078641"/>
                <a:ext cx="4582172" cy="14073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A53358-B35A-E43B-EB60-1E26856D7F45}"/>
                  </a:ext>
                </a:extLst>
              </p:cNvPr>
              <p:cNvSpPr txBox="1"/>
              <p:nvPr/>
            </p:nvSpPr>
            <p:spPr>
              <a:xfrm>
                <a:off x="9479280" y="3084582"/>
                <a:ext cx="2106168" cy="2308324"/>
              </a:xfrm>
              <a:prstGeom prst="rect">
                <a:avLst/>
              </a:prstGeom>
              <a:noFill/>
            </p:spPr>
            <p:txBody>
              <a:bodyPr wrap="square" rtlCol="0">
                <a:spAutoFit/>
              </a:bodyPr>
              <a:lstStyle/>
              <a:p>
                <a:r>
                  <a:rPr lang="en-US"/>
                  <a:t>It does not look like the vector </a:t>
                </a:r>
                <a14:m>
                  <m:oMath xmlns:m="http://schemas.openxmlformats.org/officeDocument/2006/math">
                    <m:r>
                      <a:rPr lang="en-US" b="0" i="1" smtClean="0">
                        <a:latin typeface="Cambria Math" panose="02040503050406030204" pitchFamily="18" charset="0"/>
                      </a:rPr>
                      <m:t>𝑝</m:t>
                    </m:r>
                  </m:oMath>
                </a14:m>
                <a:r>
                  <a:rPr lang="en-US"/>
                  <a:t> converges…. </a:t>
                </a:r>
              </a:p>
              <a:p>
                <a:endParaRPr lang="en-US"/>
              </a:p>
              <a:p>
                <a:endParaRPr lang="en-US"/>
              </a:p>
              <a:p>
                <a:r>
                  <a:rPr lang="en-US">
                    <a:solidFill>
                      <a:srgbClr val="FF0000"/>
                    </a:solidFill>
                  </a:rPr>
                  <a:t>We need to do a slight change in each iteration…</a:t>
                </a:r>
              </a:p>
            </p:txBody>
          </p:sp>
        </mc:Choice>
        <mc:Fallback xmlns="">
          <p:sp>
            <p:nvSpPr>
              <p:cNvPr id="13" name="TextBox 12">
                <a:extLst>
                  <a:ext uri="{FF2B5EF4-FFF2-40B4-BE49-F238E27FC236}">
                    <a16:creationId xmlns:a16="http://schemas.microsoft.com/office/drawing/2014/main" id="{4CA53358-B35A-E43B-EB60-1E26856D7F45}"/>
                  </a:ext>
                </a:extLst>
              </p:cNvPr>
              <p:cNvSpPr txBox="1">
                <a:spLocks noRot="1" noChangeAspect="1" noMove="1" noResize="1" noEditPoints="1" noAdjustHandles="1" noChangeArrowheads="1" noChangeShapeType="1" noTextEdit="1"/>
              </p:cNvSpPr>
              <p:nvPr/>
            </p:nvSpPr>
            <p:spPr>
              <a:xfrm>
                <a:off x="9479280" y="3084582"/>
                <a:ext cx="2106168" cy="2308324"/>
              </a:xfrm>
              <a:prstGeom prst="rect">
                <a:avLst/>
              </a:prstGeom>
              <a:blipFill>
                <a:blip r:embed="rId11"/>
                <a:stretch>
                  <a:fillRect l="-2312" t="-1319" b="-3166"/>
                </a:stretch>
              </a:blipFill>
            </p:spPr>
            <p:txBody>
              <a:bodyPr/>
              <a:lstStyle/>
              <a:p>
                <a:r>
                  <a:rPr lang="en-US">
                    <a:noFill/>
                  </a:rPr>
                  <a:t> </a:t>
                </a:r>
              </a:p>
            </p:txBody>
          </p:sp>
        </mc:Fallback>
      </mc:AlternateContent>
    </p:spTree>
    <p:extLst>
      <p:ext uri="{BB962C8B-B14F-4D97-AF65-F5344CB8AC3E}">
        <p14:creationId xmlns:p14="http://schemas.microsoft.com/office/powerpoint/2010/main" val="10936908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24872-0D18-2A48-ABB8-5FBEA5B1B43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AFACF5-FB1E-2528-8D64-7A67E4930756}"/>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0A7F12FC-4D67-B6F5-AF39-2FEF84770A0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2655AB43-4BF0-7900-B421-3636E6D7D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3D09E4C-291D-03AC-E32B-B72F7F7CE495}"/>
                  </a:ext>
                </a:extLst>
              </p:cNvPr>
              <p:cNvSpPr txBox="1"/>
              <p:nvPr/>
            </p:nvSpPr>
            <p:spPr>
              <a:xfrm>
                <a:off x="838200" y="931508"/>
                <a:ext cx="8641080" cy="961802"/>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a:p>
                <a:r>
                  <a:rPr lang="en-US" sz="2800" b="1"/>
                  <a:t>Let’s do an example </a:t>
                </a:r>
                <a:endParaRPr lang="en-US"/>
              </a:p>
            </p:txBody>
          </p:sp>
        </mc:Choice>
        <mc:Fallback xmlns="">
          <p:sp>
            <p:nvSpPr>
              <p:cNvPr id="8" name="TextBox 7">
                <a:extLst>
                  <a:ext uri="{FF2B5EF4-FFF2-40B4-BE49-F238E27FC236}">
                    <a16:creationId xmlns:a16="http://schemas.microsoft.com/office/drawing/2014/main" id="{23D09E4C-291D-03AC-E32B-B72F7F7CE495}"/>
                  </a:ext>
                </a:extLst>
              </p:cNvPr>
              <p:cNvSpPr txBox="1">
                <a:spLocks noRot="1" noChangeAspect="1" noMove="1" noResize="1" noEditPoints="1" noAdjustHandles="1" noChangeArrowheads="1" noChangeShapeType="1" noTextEdit="1"/>
              </p:cNvSpPr>
              <p:nvPr/>
            </p:nvSpPr>
            <p:spPr>
              <a:xfrm>
                <a:off x="838200" y="931508"/>
                <a:ext cx="8641080" cy="961802"/>
              </a:xfrm>
              <a:prstGeom prst="rect">
                <a:avLst/>
              </a:prstGeom>
              <a:blipFill>
                <a:blip r:embed="rId3"/>
                <a:stretch>
                  <a:fillRect l="-1482" b="-1708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3E3AE05-C6F9-FF30-2D6A-9E39005343F4}"/>
              </a:ext>
            </a:extLst>
          </p:cNvPr>
          <p:cNvGrpSpPr/>
          <p:nvPr/>
        </p:nvGrpSpPr>
        <p:grpSpPr>
          <a:xfrm>
            <a:off x="4678367" y="1608525"/>
            <a:ext cx="4448119" cy="1602042"/>
            <a:chOff x="624593" y="2088171"/>
            <a:chExt cx="4448119" cy="160204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2815191-830E-80A0-3F3C-666202D31CD6}"/>
                    </a:ext>
                  </a:extLst>
                </p:cNvPr>
                <p:cNvSpPr txBox="1"/>
                <p:nvPr/>
              </p:nvSpPr>
              <p:spPr>
                <a:xfrm>
                  <a:off x="3692526" y="2129155"/>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52815191-830E-80A0-3F3C-666202D31CD6}"/>
                    </a:ext>
                  </a:extLst>
                </p:cNvPr>
                <p:cNvSpPr txBox="1">
                  <a:spLocks noRot="1" noChangeAspect="1" noMove="1" noResize="1" noEditPoints="1" noAdjustHandles="1" noChangeArrowheads="1" noChangeShapeType="1" noTextEdit="1"/>
                </p:cNvSpPr>
                <p:nvPr/>
              </p:nvSpPr>
              <p:spPr>
                <a:xfrm>
                  <a:off x="3692526" y="2129155"/>
                  <a:ext cx="1380186" cy="14350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C607A5-CB37-677E-6FCB-368AA818E89D}"/>
                    </a:ext>
                  </a:extLst>
                </p:cNvPr>
                <p:cNvSpPr txBox="1"/>
                <p:nvPr/>
              </p:nvSpPr>
              <p:spPr>
                <a:xfrm>
                  <a:off x="624593" y="2088171"/>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13C607A5-CB37-677E-6FCB-368AA818E89D}"/>
                    </a:ext>
                  </a:extLst>
                </p:cNvPr>
                <p:cNvSpPr txBox="1">
                  <a:spLocks noRot="1" noChangeAspect="1" noMove="1" noResize="1" noEditPoints="1" noAdjustHandles="1" noChangeArrowheads="1" noChangeShapeType="1" noTextEdit="1"/>
                </p:cNvSpPr>
                <p:nvPr/>
              </p:nvSpPr>
              <p:spPr>
                <a:xfrm>
                  <a:off x="624593" y="2088171"/>
                  <a:ext cx="2758825" cy="160204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378495-85AB-A919-995A-AC3CC1B14E29}"/>
                  </a:ext>
                </a:extLst>
              </p:cNvPr>
              <p:cNvSpPr txBox="1"/>
              <p:nvPr/>
            </p:nvSpPr>
            <p:spPr>
              <a:xfrm>
                <a:off x="838200" y="1923207"/>
                <a:ext cx="3372718" cy="1869038"/>
              </a:xfrm>
              <a:prstGeom prst="rect">
                <a:avLst/>
              </a:prstGeom>
              <a:noFill/>
            </p:spPr>
            <p:txBody>
              <a:bodyPr wrap="none" lIns="0" tIns="0" rIns="0" bIns="0" rtlCol="0">
                <a:spAutoFit/>
              </a:bodyPr>
              <a:lstStyle/>
              <a:p>
                <a:r>
                  <a:rPr lang="en-US"/>
                  <a:t>Let’s start with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i="1" smtClean="0">
                                  <a:latin typeface="Cambria Math" panose="02040503050406030204" pitchFamily="18" charset="0"/>
                                </a:rPr>
                                <m:t>1</m:t>
                              </m:r>
                            </m:e>
                          </m:mr>
                          <m:mr>
                            <m:e>
                              <m:eqArr>
                                <m:eqArrPr>
                                  <m:ctrlPr>
                                    <a:rPr lang="en-US" b="0" i="1" smtClean="0">
                                      <a:latin typeface="Cambria Math" panose="02040503050406030204" pitchFamily="18" charset="0"/>
                                    </a:rPr>
                                  </m:ctrlPr>
                                </m:eqArrPr>
                                <m:e>
                                  <m:r>
                                    <a:rPr lang="en-US" i="1" smtClean="0">
                                      <a:latin typeface="Cambria Math" panose="02040503050406030204" pitchFamily="18" charset="0"/>
                                    </a:rPr>
                                    <m:t>1</m:t>
                                  </m:r>
                                </m:e>
                                <m:e>
                                  <m:r>
                                    <a:rPr lang="en-US" i="1" smtClean="0">
                                      <a:latin typeface="Cambria Math" panose="02040503050406030204" pitchFamily="18" charset="0"/>
                                    </a:rPr>
                                    <m:t>1</m:t>
                                  </m:r>
                                </m:e>
                                <m:e>
                                  <m:r>
                                    <a:rPr lang="en-US" i="1" smtClean="0">
                                      <a:latin typeface="Cambria Math" panose="02040503050406030204" pitchFamily="18" charset="0"/>
                                    </a:rPr>
                                    <m:t>1</m:t>
                                  </m:r>
                                </m:e>
                              </m:eqArr>
                            </m:e>
                          </m:mr>
                        </m:m>
                      </m:e>
                    </m:d>
                  </m:oMath>
                </a14:m>
                <a:endParaRPr lang="en-US"/>
              </a:p>
              <a:p>
                <a:endParaRPr lang="en-US"/>
              </a:p>
              <a:p>
                <a:endParaRPr lang="en-US"/>
              </a:p>
            </p:txBody>
          </p:sp>
        </mc:Choice>
        <mc:Fallback xmlns="">
          <p:sp>
            <p:nvSpPr>
              <p:cNvPr id="6" name="TextBox 5">
                <a:extLst>
                  <a:ext uri="{FF2B5EF4-FFF2-40B4-BE49-F238E27FC236}">
                    <a16:creationId xmlns:a16="http://schemas.microsoft.com/office/drawing/2014/main" id="{6A378495-85AB-A919-995A-AC3CC1B14E29}"/>
                  </a:ext>
                </a:extLst>
              </p:cNvPr>
              <p:cNvSpPr txBox="1">
                <a:spLocks noRot="1" noChangeAspect="1" noMove="1" noResize="1" noEditPoints="1" noAdjustHandles="1" noChangeArrowheads="1" noChangeShapeType="1" noTextEdit="1"/>
              </p:cNvSpPr>
              <p:nvPr/>
            </p:nvSpPr>
            <p:spPr>
              <a:xfrm>
                <a:off x="838200" y="1923207"/>
                <a:ext cx="3372718" cy="1869038"/>
              </a:xfrm>
              <a:prstGeom prst="rect">
                <a:avLst/>
              </a:prstGeom>
              <a:blipFill>
                <a:blip r:embed="rId6"/>
                <a:stretch>
                  <a:fillRect l="-4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0C8ACCB-6EC7-8E7E-E493-24D9629FFF40}"/>
                  </a:ext>
                </a:extLst>
              </p:cNvPr>
              <p:cNvSpPr txBox="1"/>
              <p:nvPr/>
            </p:nvSpPr>
            <p:spPr>
              <a:xfrm>
                <a:off x="4801665" y="3441634"/>
                <a:ext cx="4440480"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r>
                        <a:rPr lang="en-US" b="0" i="1" smtClean="0">
                          <a:latin typeface="Cambria Math" panose="02040503050406030204" pitchFamily="18" charset="0"/>
                        </a:rPr>
                        <m:t>=</m:t>
                      </m:r>
                      <m:d>
                        <m:dPr>
                          <m:ctrlPr>
                            <a:rPr lang="en-US" i="1" smtClean="0">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4</m:t>
                                </m:r>
                              </m:e>
                            </m:mr>
                            <m:mr>
                              <m:e>
                                <m:r>
                                  <a:rPr lang="en-US" b="0" i="1" smtClean="0">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3</m:t>
                                    </m:r>
                                  </m:e>
                                  <m:e>
                                    <m:r>
                                      <a:rPr lang="en-US" b="0" i="1" smtClean="0">
                                        <a:solidFill>
                                          <a:srgbClr val="FF0000"/>
                                        </a:solidFill>
                                        <a:latin typeface="Cambria Math" panose="02040503050406030204" pitchFamily="18" charset="0"/>
                                      </a:rPr>
                                      <m:t>2</m:t>
                                    </m:r>
                                  </m:e>
                                  <m:e>
                                    <m:r>
                                      <a:rPr lang="en-US" b="0" i="1" smtClean="0">
                                        <a:solidFill>
                                          <a:srgbClr val="FF0000"/>
                                        </a:solidFill>
                                        <a:latin typeface="Cambria Math" panose="02040503050406030204" pitchFamily="18" charset="0"/>
                                      </a:rPr>
                                      <m:t>3</m:t>
                                    </m:r>
                                  </m:e>
                                </m:eqArr>
                              </m:e>
                            </m:mr>
                          </m:m>
                        </m:e>
                      </m:d>
                    </m:oMath>
                  </m:oMathPara>
                </a14:m>
                <a:endParaRPr lang="en-US"/>
              </a:p>
            </p:txBody>
          </p:sp>
        </mc:Choice>
        <mc:Fallback xmlns="">
          <p:sp>
            <p:nvSpPr>
              <p:cNvPr id="9" name="TextBox 8">
                <a:extLst>
                  <a:ext uri="{FF2B5EF4-FFF2-40B4-BE49-F238E27FC236}">
                    <a16:creationId xmlns:a16="http://schemas.microsoft.com/office/drawing/2014/main" id="{70C8ACCB-6EC7-8E7E-E493-24D9629FFF40}"/>
                  </a:ext>
                </a:extLst>
              </p:cNvPr>
              <p:cNvSpPr txBox="1">
                <a:spLocks noRot="1" noChangeAspect="1" noMove="1" noResize="1" noEditPoints="1" noAdjustHandles="1" noChangeArrowheads="1" noChangeShapeType="1" noTextEdit="1"/>
              </p:cNvSpPr>
              <p:nvPr/>
            </p:nvSpPr>
            <p:spPr>
              <a:xfrm>
                <a:off x="4801665" y="3441634"/>
                <a:ext cx="4440480" cy="140737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76CEE5-5C32-B088-5A04-F95981332963}"/>
                  </a:ext>
                </a:extLst>
              </p:cNvPr>
              <p:cNvSpPr txBox="1"/>
              <p:nvPr/>
            </p:nvSpPr>
            <p:spPr>
              <a:xfrm>
                <a:off x="247453" y="3440201"/>
                <a:ext cx="415486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1</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3</m:t>
                                </m:r>
                              </m:e>
                            </m:mr>
                            <m:mr>
                              <m:e>
                                <m:r>
                                  <a:rPr lang="en-US" b="0" i="1" smtClean="0">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2</m:t>
                                    </m:r>
                                  </m:e>
                                  <m:e>
                                    <m:r>
                                      <a:rPr lang="en-US" i="1">
                                        <a:solidFill>
                                          <a:srgbClr val="FF0000"/>
                                        </a:solidFill>
                                        <a:latin typeface="Cambria Math" panose="02040503050406030204" pitchFamily="18" charset="0"/>
                                      </a:rPr>
                                      <m:t>1</m:t>
                                    </m:r>
                                  </m:e>
                                  <m:e>
                                    <m:r>
                                      <a:rPr lang="en-US" b="0" i="1" smtClean="0">
                                        <a:solidFill>
                                          <a:srgbClr val="FF0000"/>
                                        </a:solidFill>
                                        <a:latin typeface="Cambria Math" panose="02040503050406030204" pitchFamily="18" charset="0"/>
                                      </a:rPr>
                                      <m:t>3</m:t>
                                    </m:r>
                                  </m:e>
                                </m:eqArr>
                              </m:e>
                            </m:mr>
                          </m:m>
                        </m:e>
                      </m:d>
                    </m:oMath>
                  </m:oMathPara>
                </a14:m>
                <a:endParaRPr lang="en-US"/>
              </a:p>
            </p:txBody>
          </p:sp>
        </mc:Choice>
        <mc:Fallback xmlns="">
          <p:sp>
            <p:nvSpPr>
              <p:cNvPr id="11" name="TextBox 10">
                <a:extLst>
                  <a:ext uri="{FF2B5EF4-FFF2-40B4-BE49-F238E27FC236}">
                    <a16:creationId xmlns:a16="http://schemas.microsoft.com/office/drawing/2014/main" id="{7976CEE5-5C32-B088-5A04-F95981332963}"/>
                  </a:ext>
                </a:extLst>
              </p:cNvPr>
              <p:cNvSpPr txBox="1">
                <a:spLocks noRot="1" noChangeAspect="1" noMove="1" noResize="1" noEditPoints="1" noAdjustHandles="1" noChangeArrowheads="1" noChangeShapeType="1" noTextEdit="1"/>
              </p:cNvSpPr>
              <p:nvPr/>
            </p:nvSpPr>
            <p:spPr>
              <a:xfrm>
                <a:off x="247453" y="3440201"/>
                <a:ext cx="4154863" cy="14073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02D61A-A9F8-1E08-1756-D68B7E89EBC0}"/>
                  </a:ext>
                </a:extLst>
              </p:cNvPr>
              <p:cNvSpPr txBox="1"/>
              <p:nvPr/>
            </p:nvSpPr>
            <p:spPr>
              <a:xfrm>
                <a:off x="33798" y="5076235"/>
                <a:ext cx="45821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4</m:t>
                                </m:r>
                              </m:e>
                            </m:mr>
                            <m:mr>
                              <m:e>
                                <m:r>
                                  <a:rPr lang="en-US" i="1">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i="1">
                                        <a:solidFill>
                                          <a:srgbClr val="FF0000"/>
                                        </a:solidFill>
                                        <a:latin typeface="Cambria Math" panose="02040503050406030204" pitchFamily="18" charset="0"/>
                                      </a:rPr>
                                      <m:t>3</m:t>
                                    </m:r>
                                  </m:e>
                                  <m:e>
                                    <m:r>
                                      <a:rPr lang="en-US" i="1">
                                        <a:solidFill>
                                          <a:srgbClr val="FF0000"/>
                                        </a:solidFill>
                                        <a:latin typeface="Cambria Math" panose="02040503050406030204" pitchFamily="18" charset="0"/>
                                      </a:rPr>
                                      <m:t>2</m:t>
                                    </m:r>
                                  </m:e>
                                  <m:e>
                                    <m:r>
                                      <a:rPr lang="en-US" i="1">
                                        <a:solidFill>
                                          <a:srgbClr val="FF0000"/>
                                        </a:solidFill>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5</m:t>
                                </m:r>
                              </m:e>
                            </m:mr>
                            <m:mr>
                              <m:e>
                                <m:r>
                                  <a:rPr lang="en-US" b="0" i="1" smtClean="0">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4</m:t>
                                    </m:r>
                                  </m:e>
                                  <m:e>
                                    <m:r>
                                      <a:rPr lang="en-US" b="0" i="1" smtClean="0">
                                        <a:solidFill>
                                          <a:srgbClr val="FF0000"/>
                                        </a:solidFill>
                                        <a:latin typeface="Cambria Math" panose="02040503050406030204" pitchFamily="18" charset="0"/>
                                      </a:rPr>
                                      <m:t>3</m:t>
                                    </m:r>
                                  </m:e>
                                  <m:e>
                                    <m:r>
                                      <a:rPr lang="en-US" b="0" i="1" smtClean="0">
                                        <a:solidFill>
                                          <a:srgbClr val="FF0000"/>
                                        </a:solidFill>
                                        <a:latin typeface="Cambria Math" panose="02040503050406030204" pitchFamily="18" charset="0"/>
                                      </a:rPr>
                                      <m:t>5</m:t>
                                    </m:r>
                                  </m:e>
                                </m:eqArr>
                              </m:e>
                            </m:mr>
                          </m:m>
                        </m:e>
                      </m:d>
                    </m:oMath>
                  </m:oMathPara>
                </a14:m>
                <a:endParaRPr lang="en-US"/>
              </a:p>
            </p:txBody>
          </p:sp>
        </mc:Choice>
        <mc:Fallback xmlns="">
          <p:sp>
            <p:nvSpPr>
              <p:cNvPr id="14" name="TextBox 13">
                <a:extLst>
                  <a:ext uri="{FF2B5EF4-FFF2-40B4-BE49-F238E27FC236}">
                    <a16:creationId xmlns:a16="http://schemas.microsoft.com/office/drawing/2014/main" id="{0302D61A-A9F8-1E08-1756-D68B7E89EBC0}"/>
                  </a:ext>
                </a:extLst>
              </p:cNvPr>
              <p:cNvSpPr txBox="1">
                <a:spLocks noRot="1" noChangeAspect="1" noMove="1" noResize="1" noEditPoints="1" noAdjustHandles="1" noChangeArrowheads="1" noChangeShapeType="1" noTextEdit="1"/>
              </p:cNvSpPr>
              <p:nvPr/>
            </p:nvSpPr>
            <p:spPr>
              <a:xfrm>
                <a:off x="33798" y="5076235"/>
                <a:ext cx="4582172" cy="14073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4D88C-5D44-41B9-D3E3-704128DE391D}"/>
                  </a:ext>
                </a:extLst>
              </p:cNvPr>
              <p:cNvSpPr txBox="1"/>
              <p:nvPr/>
            </p:nvSpPr>
            <p:spPr>
              <a:xfrm>
                <a:off x="4678367" y="5078641"/>
                <a:ext cx="45821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5</m:t>
                                </m:r>
                              </m:e>
                            </m:mr>
                            <m:mr>
                              <m:e>
                                <m:r>
                                  <a:rPr lang="en-US" i="1">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i="1">
                                        <a:solidFill>
                                          <a:srgbClr val="FF0000"/>
                                        </a:solidFill>
                                        <a:latin typeface="Cambria Math" panose="02040503050406030204" pitchFamily="18" charset="0"/>
                                      </a:rPr>
                                      <m:t>4</m:t>
                                    </m:r>
                                  </m:e>
                                  <m:e>
                                    <m:r>
                                      <a:rPr lang="en-US" i="1">
                                        <a:solidFill>
                                          <a:srgbClr val="FF0000"/>
                                        </a:solidFill>
                                        <a:latin typeface="Cambria Math" panose="02040503050406030204" pitchFamily="18" charset="0"/>
                                      </a:rPr>
                                      <m:t>3</m:t>
                                    </m:r>
                                  </m:e>
                                  <m:e>
                                    <m:r>
                                      <a:rPr lang="en-US" i="1">
                                        <a:solidFill>
                                          <a:srgbClr val="FF0000"/>
                                        </a:solidFill>
                                        <a:latin typeface="Cambria Math" panose="02040503050406030204" pitchFamily="18" charset="0"/>
                                      </a:rPr>
                                      <m:t>5</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8</m:t>
                                </m:r>
                              </m:e>
                            </m:mr>
                            <m:mr>
                              <m:e>
                                <m:r>
                                  <a:rPr lang="en-US" b="0" i="1" smtClean="0">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5</m:t>
                                    </m:r>
                                  </m:e>
                                  <m:e>
                                    <m:r>
                                      <a:rPr lang="en-US" b="0" i="1" smtClean="0">
                                        <a:solidFill>
                                          <a:srgbClr val="FF0000"/>
                                        </a:solidFill>
                                        <a:latin typeface="Cambria Math" panose="02040503050406030204" pitchFamily="18" charset="0"/>
                                      </a:rPr>
                                      <m:t>4</m:t>
                                    </m:r>
                                  </m:e>
                                  <m:e>
                                    <m:r>
                                      <a:rPr lang="en-US" b="0" i="1" smtClean="0">
                                        <a:solidFill>
                                          <a:srgbClr val="FF0000"/>
                                        </a:solidFill>
                                        <a:latin typeface="Cambria Math" panose="02040503050406030204" pitchFamily="18" charset="0"/>
                                      </a:rPr>
                                      <m:t>7</m:t>
                                    </m:r>
                                  </m:e>
                                </m:eqArr>
                              </m:e>
                            </m:mr>
                          </m:m>
                        </m:e>
                      </m:d>
                    </m:oMath>
                  </m:oMathPara>
                </a14:m>
                <a:endParaRPr lang="en-US"/>
              </a:p>
            </p:txBody>
          </p:sp>
        </mc:Choice>
        <mc:Fallback xmlns="">
          <p:sp>
            <p:nvSpPr>
              <p:cNvPr id="3" name="TextBox 2">
                <a:extLst>
                  <a:ext uri="{FF2B5EF4-FFF2-40B4-BE49-F238E27FC236}">
                    <a16:creationId xmlns:a16="http://schemas.microsoft.com/office/drawing/2014/main" id="{A3F4D88C-5D44-41B9-D3E3-704128DE391D}"/>
                  </a:ext>
                </a:extLst>
              </p:cNvPr>
              <p:cNvSpPr txBox="1">
                <a:spLocks noRot="1" noChangeAspect="1" noMove="1" noResize="1" noEditPoints="1" noAdjustHandles="1" noChangeArrowheads="1" noChangeShapeType="1" noTextEdit="1"/>
              </p:cNvSpPr>
              <p:nvPr/>
            </p:nvSpPr>
            <p:spPr>
              <a:xfrm>
                <a:off x="4678367" y="5078641"/>
                <a:ext cx="4582172" cy="1407373"/>
              </a:xfrm>
              <a:prstGeom prst="rect">
                <a:avLst/>
              </a:prstGeom>
              <a:blipFill>
                <a:blip r:embed="rId10"/>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2684148-B034-BA4A-B4D1-1B18AE0E30EA}"/>
              </a:ext>
            </a:extLst>
          </p:cNvPr>
          <p:cNvSpPr txBox="1"/>
          <p:nvPr/>
        </p:nvSpPr>
        <p:spPr>
          <a:xfrm>
            <a:off x="9479280" y="3084582"/>
            <a:ext cx="2106168" cy="3139321"/>
          </a:xfrm>
          <a:prstGeom prst="rect">
            <a:avLst/>
          </a:prstGeom>
          <a:noFill/>
        </p:spPr>
        <p:txBody>
          <a:bodyPr wrap="square" rtlCol="0">
            <a:spAutoFit/>
          </a:bodyPr>
          <a:lstStyle/>
          <a:p>
            <a:r>
              <a:rPr lang="en-US">
                <a:solidFill>
                  <a:srgbClr val="00B050"/>
                </a:solidFill>
              </a:rPr>
              <a:t>After each iteration we need to divide the resultant vector by its largest component. </a:t>
            </a:r>
          </a:p>
          <a:p>
            <a:endParaRPr lang="en-US">
              <a:solidFill>
                <a:srgbClr val="00B050"/>
              </a:solidFill>
            </a:endParaRPr>
          </a:p>
          <a:p>
            <a:r>
              <a:rPr lang="en-US" b="1">
                <a:solidFill>
                  <a:srgbClr val="00B050"/>
                </a:solidFill>
              </a:rPr>
              <a:t>The ratio of the maximum entry in iteration k yields an estimate for the eigenvalue.</a:t>
            </a:r>
          </a:p>
        </p:txBody>
      </p:sp>
    </p:spTree>
    <p:extLst>
      <p:ext uri="{BB962C8B-B14F-4D97-AF65-F5344CB8AC3E}">
        <p14:creationId xmlns:p14="http://schemas.microsoft.com/office/powerpoint/2010/main" val="25080319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C7EF-A204-C46C-78FC-051296FB5FF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F4D3920-D04F-1C30-B71C-7EA66BA89FFB}"/>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1C47589B-8DB2-EDEC-4A74-4FE630425F0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3F0DA207-F6AD-A57A-8E93-28C8581B2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7FC88AC5-0A5F-001B-C324-D509F7388BC1}"/>
              </a:ext>
            </a:extLst>
          </p:cNvPr>
          <p:cNvGrpSpPr/>
          <p:nvPr/>
        </p:nvGrpSpPr>
        <p:grpSpPr>
          <a:xfrm>
            <a:off x="4644261" y="1027906"/>
            <a:ext cx="4448119" cy="1602042"/>
            <a:chOff x="624593" y="2088171"/>
            <a:chExt cx="4448119" cy="160204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6291FD2-448A-4DEF-BE8F-C38F082FE7A6}"/>
                    </a:ext>
                  </a:extLst>
                </p:cNvPr>
                <p:cNvSpPr txBox="1"/>
                <p:nvPr/>
              </p:nvSpPr>
              <p:spPr>
                <a:xfrm>
                  <a:off x="3692526" y="2129155"/>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D6291FD2-448A-4DEF-BE8F-C38F082FE7A6}"/>
                    </a:ext>
                  </a:extLst>
                </p:cNvPr>
                <p:cNvSpPr txBox="1">
                  <a:spLocks noRot="1" noChangeAspect="1" noMove="1" noResize="1" noEditPoints="1" noAdjustHandles="1" noChangeArrowheads="1" noChangeShapeType="1" noTextEdit="1"/>
                </p:cNvSpPr>
                <p:nvPr/>
              </p:nvSpPr>
              <p:spPr>
                <a:xfrm>
                  <a:off x="3692526" y="2129155"/>
                  <a:ext cx="1380186" cy="14350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22857E4-4829-2B2D-965E-6D7A5B52BD4B}"/>
                    </a:ext>
                  </a:extLst>
                </p:cNvPr>
                <p:cNvSpPr txBox="1"/>
                <p:nvPr/>
              </p:nvSpPr>
              <p:spPr>
                <a:xfrm>
                  <a:off x="624593" y="2088171"/>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E22857E4-4829-2B2D-965E-6D7A5B52BD4B}"/>
                    </a:ext>
                  </a:extLst>
                </p:cNvPr>
                <p:cNvSpPr txBox="1">
                  <a:spLocks noRot="1" noChangeAspect="1" noMove="1" noResize="1" noEditPoints="1" noAdjustHandles="1" noChangeArrowheads="1" noChangeShapeType="1" noTextEdit="1"/>
                </p:cNvSpPr>
                <p:nvPr/>
              </p:nvSpPr>
              <p:spPr>
                <a:xfrm>
                  <a:off x="624593" y="2088171"/>
                  <a:ext cx="2758825" cy="160204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754F7F-8424-620F-740D-953206E2C3F1}"/>
                  </a:ext>
                </a:extLst>
              </p:cNvPr>
              <p:cNvSpPr txBox="1"/>
              <p:nvPr/>
            </p:nvSpPr>
            <p:spPr>
              <a:xfrm>
                <a:off x="769988" y="1027906"/>
                <a:ext cx="3372718" cy="1869038"/>
              </a:xfrm>
              <a:prstGeom prst="rect">
                <a:avLst/>
              </a:prstGeom>
              <a:noFill/>
            </p:spPr>
            <p:txBody>
              <a:bodyPr wrap="none" lIns="0" tIns="0" rIns="0" bIns="0" rtlCol="0">
                <a:spAutoFit/>
              </a:bodyPr>
              <a:lstStyle/>
              <a:p>
                <a:r>
                  <a:rPr lang="en-US"/>
                  <a:t>Let’s start with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i="1" smtClean="0">
                                  <a:latin typeface="Cambria Math" panose="02040503050406030204" pitchFamily="18" charset="0"/>
                                </a:rPr>
                                <m:t>1</m:t>
                              </m:r>
                            </m:e>
                          </m:mr>
                          <m:mr>
                            <m:e>
                              <m:eqArr>
                                <m:eqArrPr>
                                  <m:ctrlPr>
                                    <a:rPr lang="en-US" b="0" i="1" smtClean="0">
                                      <a:latin typeface="Cambria Math" panose="02040503050406030204" pitchFamily="18" charset="0"/>
                                    </a:rPr>
                                  </m:ctrlPr>
                                </m:eqArrPr>
                                <m:e>
                                  <m:r>
                                    <a:rPr lang="en-US" i="1" smtClean="0">
                                      <a:latin typeface="Cambria Math" panose="02040503050406030204" pitchFamily="18" charset="0"/>
                                    </a:rPr>
                                    <m:t>1</m:t>
                                  </m:r>
                                </m:e>
                                <m:e>
                                  <m:r>
                                    <a:rPr lang="en-US" i="1" smtClean="0">
                                      <a:latin typeface="Cambria Math" panose="02040503050406030204" pitchFamily="18" charset="0"/>
                                    </a:rPr>
                                    <m:t>1</m:t>
                                  </m:r>
                                </m:e>
                                <m:e>
                                  <m:r>
                                    <a:rPr lang="en-US" i="1" smtClean="0">
                                      <a:latin typeface="Cambria Math" panose="02040503050406030204" pitchFamily="18" charset="0"/>
                                    </a:rPr>
                                    <m:t>1</m:t>
                                  </m:r>
                                </m:e>
                              </m:eqArr>
                            </m:e>
                          </m:mr>
                        </m:m>
                      </m:e>
                    </m:d>
                  </m:oMath>
                </a14:m>
                <a:endParaRPr lang="en-US"/>
              </a:p>
              <a:p>
                <a:endParaRPr lang="en-US"/>
              </a:p>
              <a:p>
                <a:endParaRPr lang="en-US"/>
              </a:p>
            </p:txBody>
          </p:sp>
        </mc:Choice>
        <mc:Fallback xmlns="">
          <p:sp>
            <p:nvSpPr>
              <p:cNvPr id="6" name="TextBox 5">
                <a:extLst>
                  <a:ext uri="{FF2B5EF4-FFF2-40B4-BE49-F238E27FC236}">
                    <a16:creationId xmlns:a16="http://schemas.microsoft.com/office/drawing/2014/main" id="{8B754F7F-8424-620F-740D-953206E2C3F1}"/>
                  </a:ext>
                </a:extLst>
              </p:cNvPr>
              <p:cNvSpPr txBox="1">
                <a:spLocks noRot="1" noChangeAspect="1" noMove="1" noResize="1" noEditPoints="1" noAdjustHandles="1" noChangeArrowheads="1" noChangeShapeType="1" noTextEdit="1"/>
              </p:cNvSpPr>
              <p:nvPr/>
            </p:nvSpPr>
            <p:spPr>
              <a:xfrm>
                <a:off x="769988" y="1027906"/>
                <a:ext cx="3372718" cy="1869038"/>
              </a:xfrm>
              <a:prstGeom prst="rect">
                <a:avLst/>
              </a:prstGeom>
              <a:blipFill>
                <a:blip r:embed="rId6"/>
                <a:stretch>
                  <a:fillRect l="-4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F32039-BA09-ABD6-FE21-B88B3CE67304}"/>
                  </a:ext>
                </a:extLst>
              </p:cNvPr>
              <p:cNvSpPr txBox="1"/>
              <p:nvPr/>
            </p:nvSpPr>
            <p:spPr>
              <a:xfrm>
                <a:off x="4324144" y="2582768"/>
                <a:ext cx="4440480"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m>
                            <m:mPr>
                              <m:mcs>
                                <m:mc>
                                  <m:mcPr>
                                    <m:count m:val="5"/>
                                    <m:mcJc m:val="center"/>
                                  </m:mcPr>
                                </m:mc>
                              </m:mcs>
                              <m:ctrlPr>
                                <a:rPr lang="en-US" i="1">
                                  <a:solidFill>
                                    <a:schemeClr val="tx1"/>
                                  </a:solidFill>
                                  <a:latin typeface="Cambria Math" panose="02040503050406030204" pitchFamily="18" charset="0"/>
                                </a:rPr>
                              </m:ctrlPr>
                            </m:mP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m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mr>
                            <m:mr>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m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m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mr>
                          </m:m>
                        </m:e>
                      </m:d>
                      <m:d>
                        <m:dPr>
                          <m:ctrlPr>
                            <a:rPr lang="en-US" i="1">
                              <a:solidFill>
                                <a:schemeClr val="tx1"/>
                              </a:solidFill>
                              <a:latin typeface="Cambria Math" panose="02040503050406030204" pitchFamily="18" charset="0"/>
                            </a:rPr>
                          </m:ctrlPr>
                        </m:dPr>
                        <m:e>
                          <m:m>
                            <m:mPr>
                              <m:mcs>
                                <m:mc>
                                  <m:mcPr>
                                    <m:count m:val="1"/>
                                    <m:mcJc m:val="center"/>
                                  </m:mcPr>
                                </m:mc>
                              </m:mcs>
                              <m:ctrlPr>
                                <a:rPr lang="en-US" i="1">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3</m:t>
                                </m:r>
                              </m:e>
                            </m:mr>
                            <m:mr>
                              <m:e>
                                <m:r>
                                  <a:rPr lang="en-US" b="0" i="1" smtClean="0">
                                    <a:solidFill>
                                      <a:schemeClr val="tx1"/>
                                    </a:solidFill>
                                    <a:latin typeface="Cambria Math" panose="02040503050406030204" pitchFamily="18" charset="0"/>
                                  </a:rPr>
                                  <m:t>0</m:t>
                                </m:r>
                              </m:e>
                            </m:mr>
                            <m:mr>
                              <m:e>
                                <m:eqArr>
                                  <m:eqArrPr>
                                    <m:ctrlPr>
                                      <a:rPr lang="en-US" i="1">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2</m:t>
                                    </m:r>
                                  </m:e>
                                  <m:e>
                                    <m:r>
                                      <a:rPr lang="en-US" i="1">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3</m:t>
                                    </m:r>
                                  </m:e>
                                </m:eqArr>
                              </m:e>
                            </m:mr>
                          </m:m>
                        </m:e>
                      </m:d>
                      <m:r>
                        <a:rPr lang="en-US" b="0" i="1" smtClean="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4</m:t>
                                </m:r>
                              </m:e>
                            </m:mr>
                            <m:mr>
                              <m:e>
                                <m:r>
                                  <a:rPr lang="en-US" b="0" i="1" smtClean="0">
                                    <a:solidFill>
                                      <a:schemeClr val="tx1"/>
                                    </a:solidFill>
                                    <a:latin typeface="Cambria Math" panose="02040503050406030204" pitchFamily="18" charset="0"/>
                                  </a:rPr>
                                  <m:t>0</m:t>
                                </m:r>
                              </m:e>
                            </m:mr>
                            <m:mr>
                              <m:e>
                                <m:eqArr>
                                  <m:eqArrPr>
                                    <m:ctrlPr>
                                      <a:rPr lang="en-US" i="1">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3</m:t>
                                    </m:r>
                                  </m:e>
                                  <m:e>
                                    <m:r>
                                      <a:rPr lang="en-US" b="0" i="1" smtClean="0">
                                        <a:solidFill>
                                          <a:schemeClr val="tx1"/>
                                        </a:solidFill>
                                        <a:latin typeface="Cambria Math" panose="02040503050406030204" pitchFamily="18" charset="0"/>
                                      </a:rPr>
                                      <m:t>2</m:t>
                                    </m:r>
                                  </m:e>
                                  <m:e>
                                    <m:r>
                                      <a:rPr lang="en-US" b="0" i="1" smtClean="0">
                                        <a:solidFill>
                                          <a:schemeClr val="tx1"/>
                                        </a:solidFill>
                                        <a:latin typeface="Cambria Math" panose="02040503050406030204" pitchFamily="18" charset="0"/>
                                      </a:rPr>
                                      <m:t>3</m:t>
                                    </m:r>
                                  </m:e>
                                </m:eqArr>
                              </m:e>
                            </m:mr>
                          </m:m>
                        </m:e>
                      </m:d>
                    </m:oMath>
                  </m:oMathPara>
                </a14:m>
                <a:endParaRPr lang="en-US"/>
              </a:p>
            </p:txBody>
          </p:sp>
        </mc:Choice>
        <mc:Fallback xmlns="">
          <p:sp>
            <p:nvSpPr>
              <p:cNvPr id="9" name="TextBox 8">
                <a:extLst>
                  <a:ext uri="{FF2B5EF4-FFF2-40B4-BE49-F238E27FC236}">
                    <a16:creationId xmlns:a16="http://schemas.microsoft.com/office/drawing/2014/main" id="{1CF32039-BA09-ABD6-FE21-B88B3CE67304}"/>
                  </a:ext>
                </a:extLst>
              </p:cNvPr>
              <p:cNvSpPr txBox="1">
                <a:spLocks noRot="1" noChangeAspect="1" noMove="1" noResize="1" noEditPoints="1" noAdjustHandles="1" noChangeArrowheads="1" noChangeShapeType="1" noTextEdit="1"/>
              </p:cNvSpPr>
              <p:nvPr/>
            </p:nvSpPr>
            <p:spPr>
              <a:xfrm>
                <a:off x="4324144" y="2582768"/>
                <a:ext cx="4440480" cy="140737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A85E71-3AFF-2E3B-D2AF-2D6F8BB45C2B}"/>
                  </a:ext>
                </a:extLst>
              </p:cNvPr>
              <p:cNvSpPr txBox="1"/>
              <p:nvPr/>
            </p:nvSpPr>
            <p:spPr>
              <a:xfrm>
                <a:off x="169281" y="2392969"/>
                <a:ext cx="415486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1</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smtClean="0">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3</m:t>
                                </m:r>
                              </m:e>
                            </m:mr>
                            <m:mr>
                              <m:e>
                                <m:r>
                                  <a:rPr lang="en-US" b="0" i="1" smtClean="0">
                                    <a:solidFill>
                                      <a:schemeClr val="tx1"/>
                                    </a:solidFill>
                                    <a:latin typeface="Cambria Math" panose="02040503050406030204" pitchFamily="18" charset="0"/>
                                  </a:rPr>
                                  <m:t>0</m:t>
                                </m:r>
                              </m:e>
                            </m:mr>
                            <m:mr>
                              <m:e>
                                <m:eqArr>
                                  <m:eqArrPr>
                                    <m:ctrlPr>
                                      <a:rPr lang="en-US" i="1">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2</m:t>
                                    </m:r>
                                  </m:e>
                                  <m:e>
                                    <m:r>
                                      <a:rPr lang="en-US" i="1">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3</m:t>
                                    </m:r>
                                  </m:e>
                                </m:eqArr>
                              </m:e>
                            </m:mr>
                          </m:m>
                        </m:e>
                      </m:d>
                    </m:oMath>
                  </m:oMathPara>
                </a14:m>
                <a:endParaRPr lang="en-US"/>
              </a:p>
            </p:txBody>
          </p:sp>
        </mc:Choice>
        <mc:Fallback xmlns="">
          <p:sp>
            <p:nvSpPr>
              <p:cNvPr id="11" name="TextBox 10">
                <a:extLst>
                  <a:ext uri="{FF2B5EF4-FFF2-40B4-BE49-F238E27FC236}">
                    <a16:creationId xmlns:a16="http://schemas.microsoft.com/office/drawing/2014/main" id="{72A85E71-3AFF-2E3B-D2AF-2D6F8BB45C2B}"/>
                  </a:ext>
                </a:extLst>
              </p:cNvPr>
              <p:cNvSpPr txBox="1">
                <a:spLocks noRot="1" noChangeAspect="1" noMove="1" noResize="1" noEditPoints="1" noAdjustHandles="1" noChangeArrowheads="1" noChangeShapeType="1" noTextEdit="1"/>
              </p:cNvSpPr>
              <p:nvPr/>
            </p:nvSpPr>
            <p:spPr>
              <a:xfrm>
                <a:off x="169281" y="2392969"/>
                <a:ext cx="4154863" cy="14073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7BC166-7DDA-5313-6755-0919F6F6A6EE}"/>
                  </a:ext>
                </a:extLst>
              </p:cNvPr>
              <p:cNvSpPr txBox="1"/>
              <p:nvPr/>
            </p:nvSpPr>
            <p:spPr>
              <a:xfrm>
                <a:off x="-615380" y="3879147"/>
                <a:ext cx="5210249" cy="272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m>
                            <m:mPr>
                              <m:mcs>
                                <m:mc>
                                  <m:mcPr>
                                    <m:count m:val="5"/>
                                    <m:mcJc m:val="center"/>
                                  </m:mcPr>
                                </m:mc>
                              </m:mcs>
                              <m:ctrlPr>
                                <a:rPr lang="en-US" i="1">
                                  <a:solidFill>
                                    <a:schemeClr val="tx1"/>
                                  </a:solidFill>
                                  <a:latin typeface="Cambria Math" panose="02040503050406030204" pitchFamily="18" charset="0"/>
                                </a:rPr>
                              </m:ctrlPr>
                            </m:mP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m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mr>
                            <m:mr>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m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m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mr>
                          </m:m>
                        </m:e>
                      </m:d>
                      <m:d>
                        <m:dPr>
                          <m:ctrlPr>
                            <a:rPr lang="en-US" i="1">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i="1">
                                    <a:solidFill>
                                      <a:schemeClr val="tx1"/>
                                    </a:solidFill>
                                    <a:latin typeface="Cambria Math" panose="02040503050406030204" pitchFamily="18" charset="0"/>
                                  </a:rPr>
                                  <m:t>4</m:t>
                                </m:r>
                              </m:e>
                            </m:mr>
                            <m:mr>
                              <m:e>
                                <m:r>
                                  <a:rPr lang="en-US" i="1">
                                    <a:solidFill>
                                      <a:schemeClr val="tx1"/>
                                    </a:solidFill>
                                    <a:latin typeface="Cambria Math" panose="02040503050406030204" pitchFamily="18" charset="0"/>
                                  </a:rPr>
                                  <m:t>0</m:t>
                                </m:r>
                              </m:e>
                            </m:mr>
                            <m:mr>
                              <m:e>
                                <m:eqArr>
                                  <m:eqArrPr>
                                    <m:ctrlPr>
                                      <a:rPr lang="en-US" i="1">
                                        <a:solidFill>
                                          <a:schemeClr val="tx1"/>
                                        </a:solidFill>
                                        <a:latin typeface="Cambria Math" panose="02040503050406030204" pitchFamily="18" charset="0"/>
                                      </a:rPr>
                                    </m:ctrlPr>
                                  </m:eqArrPr>
                                  <m:e>
                                    <m:r>
                                      <a:rPr lang="en-US" i="1">
                                        <a:solidFill>
                                          <a:schemeClr val="tx1"/>
                                        </a:solidFill>
                                        <a:latin typeface="Cambria Math" panose="02040503050406030204" pitchFamily="18" charset="0"/>
                                      </a:rPr>
                                      <m:t>3</m:t>
                                    </m:r>
                                  </m:e>
                                  <m:e>
                                    <m:r>
                                      <a:rPr lang="en-US" i="1">
                                        <a:solidFill>
                                          <a:schemeClr val="tx1"/>
                                        </a:solidFill>
                                        <a:latin typeface="Cambria Math" panose="02040503050406030204" pitchFamily="18" charset="0"/>
                                      </a:rPr>
                                      <m:t>2</m:t>
                                    </m:r>
                                  </m:e>
                                  <m:e>
                                    <m:r>
                                      <a:rPr lang="en-US" i="1">
                                        <a:solidFill>
                                          <a:schemeClr val="tx1"/>
                                        </a:solidFill>
                                        <a:latin typeface="Cambria Math" panose="02040503050406030204" pitchFamily="18" charset="0"/>
                                      </a:rPr>
                                      <m:t>3</m:t>
                                    </m:r>
                                  </m:e>
                                </m:eqArr>
                              </m:e>
                            </m:mr>
                          </m:m>
                        </m:e>
                      </m:d>
                      <m:r>
                        <a:rPr lang="en-US" b="0" i="1" smtClean="0">
                          <a:solidFill>
                            <a:schemeClr val="tx1"/>
                          </a:solidFill>
                          <a:latin typeface="Cambria Math" panose="02040503050406030204" pitchFamily="18" charset="0"/>
                        </a:rPr>
                        <m:t>=</m:t>
                      </m:r>
                    </m:oMath>
                  </m:oMathPara>
                </a14:m>
                <a:endParaRPr lang="en-US" b="0" i="1">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i="1">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5</m:t>
                                </m:r>
                              </m:e>
                            </m:mr>
                            <m:mr>
                              <m:e>
                                <m:r>
                                  <a:rPr lang="en-US" b="0" i="1" smtClean="0">
                                    <a:solidFill>
                                      <a:schemeClr val="tx1"/>
                                    </a:solidFill>
                                    <a:latin typeface="Cambria Math" panose="02040503050406030204" pitchFamily="18" charset="0"/>
                                  </a:rPr>
                                  <m:t>0</m:t>
                                </m:r>
                              </m:e>
                            </m:mr>
                            <m:mr>
                              <m:e>
                                <m:eqArr>
                                  <m:eqArrPr>
                                    <m:ctrlPr>
                                      <a:rPr lang="en-US" i="1">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4</m:t>
                                    </m:r>
                                  </m:e>
                                  <m:e>
                                    <m:r>
                                      <a:rPr lang="en-US" b="0" i="1" smtClean="0">
                                        <a:solidFill>
                                          <a:schemeClr val="tx1"/>
                                        </a:solidFill>
                                        <a:latin typeface="Cambria Math" panose="02040503050406030204" pitchFamily="18" charset="0"/>
                                      </a:rPr>
                                      <m:t>3</m:t>
                                    </m:r>
                                  </m:e>
                                  <m:e>
                                    <m:r>
                                      <a:rPr lang="en-US" b="0" i="1" smtClean="0">
                                        <a:solidFill>
                                          <a:schemeClr val="tx1"/>
                                        </a:solidFill>
                                        <a:latin typeface="Cambria Math" panose="02040503050406030204" pitchFamily="18" charset="0"/>
                                      </a:rPr>
                                      <m:t>5</m:t>
                                    </m:r>
                                  </m:e>
                                </m:eqArr>
                              </m:e>
                            </m:mr>
                          </m:m>
                        </m:e>
                      </m:d>
                      <m:r>
                        <a:rPr lang="en-US" b="0" i="1" smtClean="0">
                          <a:solidFill>
                            <a:schemeClr val="tx1"/>
                          </a:solidFill>
                          <a:latin typeface="Cambria Math" panose="02040503050406030204" pitchFamily="18" charset="0"/>
                        </a:rPr>
                        <m:t>→</m:t>
                      </m:r>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r>
                            <a:rPr lang="en-US" b="0" i="1" smtClean="0">
                              <a:solidFill>
                                <a:srgbClr val="002060"/>
                              </a:solidFill>
                              <a:latin typeface="Cambria Math" panose="02040503050406030204" pitchFamily="18" charset="0"/>
                            </a:rPr>
                            <m:t>5</m:t>
                          </m:r>
                        </m:den>
                      </m:f>
                      <m:d>
                        <m:dPr>
                          <m:ctrlPr>
                            <a:rPr lang="en-US" i="1">
                              <a:solidFill>
                                <a:srgbClr val="002060"/>
                              </a:solidFill>
                              <a:latin typeface="Cambria Math" panose="02040503050406030204" pitchFamily="18" charset="0"/>
                            </a:rPr>
                          </m:ctrlPr>
                        </m:dPr>
                        <m:e>
                          <m:m>
                            <m:mPr>
                              <m:mcs>
                                <m:mc>
                                  <m:mcPr>
                                    <m:count m:val="1"/>
                                    <m:mcJc m:val="center"/>
                                  </m:mcPr>
                                </m:mc>
                              </m:mcs>
                              <m:ctrlPr>
                                <a:rPr lang="en-US" i="1">
                                  <a:solidFill>
                                    <a:srgbClr val="002060"/>
                                  </a:solidFill>
                                  <a:latin typeface="Cambria Math" panose="02040503050406030204" pitchFamily="18" charset="0"/>
                                </a:rPr>
                              </m:ctrlPr>
                            </m:mPr>
                            <m:mr>
                              <m:e>
                                <m:r>
                                  <m:rPr>
                                    <m:brk m:alnAt="7"/>
                                  </m:rPr>
                                  <a:rPr lang="en-US" i="1">
                                    <a:solidFill>
                                      <a:srgbClr val="002060"/>
                                    </a:solidFill>
                                    <a:latin typeface="Cambria Math" panose="02040503050406030204" pitchFamily="18" charset="0"/>
                                  </a:rPr>
                                  <m:t>5</m:t>
                                </m:r>
                              </m:e>
                            </m:mr>
                            <m:mr>
                              <m:e>
                                <m:r>
                                  <a:rPr lang="en-US" i="1">
                                    <a:solidFill>
                                      <a:srgbClr val="002060"/>
                                    </a:solidFill>
                                    <a:latin typeface="Cambria Math" panose="02040503050406030204" pitchFamily="18" charset="0"/>
                                  </a:rPr>
                                  <m:t>0</m:t>
                                </m:r>
                              </m:e>
                            </m:mr>
                            <m:mr>
                              <m:e>
                                <m:eqArr>
                                  <m:eqArrPr>
                                    <m:ctrlPr>
                                      <a:rPr lang="en-US" i="1">
                                        <a:solidFill>
                                          <a:srgbClr val="002060"/>
                                        </a:solidFill>
                                        <a:latin typeface="Cambria Math" panose="02040503050406030204" pitchFamily="18" charset="0"/>
                                      </a:rPr>
                                    </m:ctrlPr>
                                  </m:eqArrPr>
                                  <m:e>
                                    <m:r>
                                      <a:rPr lang="en-US" i="1">
                                        <a:solidFill>
                                          <a:srgbClr val="002060"/>
                                        </a:solidFill>
                                        <a:latin typeface="Cambria Math" panose="02040503050406030204" pitchFamily="18" charset="0"/>
                                      </a:rPr>
                                      <m:t>4</m:t>
                                    </m:r>
                                  </m:e>
                                  <m:e>
                                    <m:r>
                                      <a:rPr lang="en-US" i="1">
                                        <a:solidFill>
                                          <a:srgbClr val="002060"/>
                                        </a:solidFill>
                                        <a:latin typeface="Cambria Math" panose="02040503050406030204" pitchFamily="18" charset="0"/>
                                      </a:rPr>
                                      <m:t>3</m:t>
                                    </m:r>
                                  </m:e>
                                  <m:e>
                                    <m:r>
                                      <a:rPr lang="en-US" i="1">
                                        <a:solidFill>
                                          <a:srgbClr val="002060"/>
                                        </a:solidFill>
                                        <a:latin typeface="Cambria Math" panose="02040503050406030204" pitchFamily="18" charset="0"/>
                                      </a:rPr>
                                      <m:t>5</m:t>
                                    </m:r>
                                  </m:e>
                                </m:eqArr>
                              </m:e>
                            </m:mr>
                          </m:m>
                        </m:e>
                      </m:d>
                      <m:r>
                        <a:rPr lang="en-US" b="0" i="1" smtClean="0">
                          <a:solidFill>
                            <a:srgbClr val="002060"/>
                          </a:solidFill>
                          <a:latin typeface="Cambria Math" panose="02040503050406030204" pitchFamily="18" charset="0"/>
                        </a:rPr>
                        <m:t>=</m:t>
                      </m:r>
                      <m:d>
                        <m:dPr>
                          <m:ctrlPr>
                            <a:rPr lang="en-US" i="1">
                              <a:solidFill>
                                <a:srgbClr val="002060"/>
                              </a:solidFill>
                              <a:latin typeface="Cambria Math" panose="02040503050406030204" pitchFamily="18" charset="0"/>
                            </a:rPr>
                          </m:ctrlPr>
                        </m:dPr>
                        <m:e>
                          <m:m>
                            <m:mPr>
                              <m:mcs>
                                <m:mc>
                                  <m:mcPr>
                                    <m:count m:val="1"/>
                                    <m:mcJc m:val="center"/>
                                  </m:mcPr>
                                </m:mc>
                              </m:mcs>
                              <m:ctrlPr>
                                <a:rPr lang="en-US" i="1">
                                  <a:solidFill>
                                    <a:srgbClr val="002060"/>
                                  </a:solidFill>
                                  <a:latin typeface="Cambria Math" panose="02040503050406030204" pitchFamily="18" charset="0"/>
                                </a:rPr>
                              </m:ctrlPr>
                            </m:mPr>
                            <m:mr>
                              <m:e>
                                <m:r>
                                  <m:rPr>
                                    <m:brk m:alnAt="7"/>
                                  </m:rPr>
                                  <a:rPr lang="en-US" b="0" i="1" smtClean="0">
                                    <a:solidFill>
                                      <a:srgbClr val="002060"/>
                                    </a:solidFill>
                                    <a:latin typeface="Cambria Math" panose="02040503050406030204" pitchFamily="18" charset="0"/>
                                  </a:rPr>
                                  <m:t>1</m:t>
                                </m:r>
                              </m:e>
                            </m:mr>
                            <m:mr>
                              <m:e>
                                <m:r>
                                  <a:rPr lang="en-US" i="1">
                                    <a:solidFill>
                                      <a:srgbClr val="002060"/>
                                    </a:solidFill>
                                    <a:latin typeface="Cambria Math" panose="02040503050406030204" pitchFamily="18" charset="0"/>
                                  </a:rPr>
                                  <m:t>0</m:t>
                                </m:r>
                              </m:e>
                            </m:mr>
                            <m:mr>
                              <m:e>
                                <m:eqArr>
                                  <m:eqArrPr>
                                    <m:ctrlPr>
                                      <a:rPr lang="en-US" i="1">
                                        <a:solidFill>
                                          <a:srgbClr val="002060"/>
                                        </a:solidFill>
                                        <a:latin typeface="Cambria Math" panose="02040503050406030204" pitchFamily="18" charset="0"/>
                                      </a:rPr>
                                    </m:ctrlPr>
                                  </m:eqArrPr>
                                  <m:e>
                                    <m:r>
                                      <a:rPr lang="en-US" b="0" i="1" smtClean="0">
                                        <a:solidFill>
                                          <a:srgbClr val="002060"/>
                                        </a:solidFill>
                                        <a:latin typeface="Cambria Math" panose="02040503050406030204" pitchFamily="18" charset="0"/>
                                      </a:rPr>
                                      <m:t>0.8</m:t>
                                    </m:r>
                                  </m:e>
                                  <m:e>
                                    <m:r>
                                      <a:rPr lang="en-US" b="0" i="1" smtClean="0">
                                        <a:solidFill>
                                          <a:srgbClr val="002060"/>
                                        </a:solidFill>
                                        <a:latin typeface="Cambria Math" panose="02040503050406030204" pitchFamily="18" charset="0"/>
                                      </a:rPr>
                                      <m:t>0.6</m:t>
                                    </m:r>
                                  </m:e>
                                  <m:e>
                                    <m:r>
                                      <a:rPr lang="en-US" b="0" i="1" smtClean="0">
                                        <a:solidFill>
                                          <a:srgbClr val="002060"/>
                                        </a:solidFill>
                                        <a:latin typeface="Cambria Math" panose="02040503050406030204" pitchFamily="18" charset="0"/>
                                      </a:rPr>
                                      <m:t>1</m:t>
                                    </m:r>
                                  </m:e>
                                </m:eqArr>
                              </m:e>
                            </m:mr>
                          </m:m>
                        </m:e>
                      </m:d>
                    </m:oMath>
                  </m:oMathPara>
                </a14:m>
                <a:endParaRPr lang="en-US">
                  <a:solidFill>
                    <a:schemeClr val="tx1"/>
                  </a:solidFill>
                </a:endParaRPr>
              </a:p>
            </p:txBody>
          </p:sp>
        </mc:Choice>
        <mc:Fallback xmlns="">
          <p:sp>
            <p:nvSpPr>
              <p:cNvPr id="14" name="TextBox 13">
                <a:extLst>
                  <a:ext uri="{FF2B5EF4-FFF2-40B4-BE49-F238E27FC236}">
                    <a16:creationId xmlns:a16="http://schemas.microsoft.com/office/drawing/2014/main" id="{CA7BC166-7DDA-5313-6755-0919F6F6A6EE}"/>
                  </a:ext>
                </a:extLst>
              </p:cNvPr>
              <p:cNvSpPr txBox="1">
                <a:spLocks noRot="1" noChangeAspect="1" noMove="1" noResize="1" noEditPoints="1" noAdjustHandles="1" noChangeArrowheads="1" noChangeShapeType="1" noTextEdit="1"/>
              </p:cNvSpPr>
              <p:nvPr/>
            </p:nvSpPr>
            <p:spPr>
              <a:xfrm>
                <a:off x="-615380" y="3879147"/>
                <a:ext cx="5210249" cy="272241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F3F64B-FB4C-D13B-A064-AEB32E2E7BF9}"/>
                  </a:ext>
                </a:extLst>
              </p:cNvPr>
              <p:cNvSpPr txBox="1"/>
              <p:nvPr/>
            </p:nvSpPr>
            <p:spPr>
              <a:xfrm>
                <a:off x="4142706" y="4068946"/>
                <a:ext cx="4582172" cy="2722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4</m:t>
                          </m:r>
                        </m:sub>
                      </m:sSub>
                      <m:r>
                        <a:rPr lang="en-US" b="0" i="1" smtClean="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m>
                            <m:mPr>
                              <m:mcs>
                                <m:mc>
                                  <m:mcPr>
                                    <m:count m:val="5"/>
                                    <m:mcJc m:val="center"/>
                                  </m:mcPr>
                                </m:mc>
                              </m:mcs>
                              <m:ctrlPr>
                                <a:rPr lang="en-US" i="1">
                                  <a:solidFill>
                                    <a:schemeClr val="tx1"/>
                                  </a:solidFill>
                                  <a:latin typeface="Cambria Math" panose="02040503050406030204" pitchFamily="18" charset="0"/>
                                </a:rPr>
                              </m:ctrlPr>
                            </m:mP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m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mr>
                            <m:mr>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m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0</m:t>
                                </m:r>
                              </m:e>
                            </m:m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0</m:t>
                                </m:r>
                              </m:e>
                            </m:mr>
                          </m:m>
                        </m:e>
                      </m:d>
                      <m:d>
                        <m:dPr>
                          <m:ctrlPr>
                            <a:rPr lang="en-US" i="1">
                              <a:solidFill>
                                <a:schemeClr val="tx1"/>
                              </a:solidFill>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i="1">
                                    <a:solidFill>
                                      <a:schemeClr val="tx1"/>
                                    </a:solidFill>
                                    <a:latin typeface="Cambria Math" panose="02040503050406030204" pitchFamily="18" charset="0"/>
                                  </a:rPr>
                                  <m:t>5</m:t>
                                </m:r>
                              </m:e>
                            </m:mr>
                            <m:mr>
                              <m:e>
                                <m:r>
                                  <a:rPr lang="en-US" i="1">
                                    <a:solidFill>
                                      <a:schemeClr val="tx1"/>
                                    </a:solidFill>
                                    <a:latin typeface="Cambria Math" panose="02040503050406030204" pitchFamily="18" charset="0"/>
                                  </a:rPr>
                                  <m:t>0</m:t>
                                </m:r>
                              </m:e>
                            </m:mr>
                            <m:mr>
                              <m:e>
                                <m:eqArr>
                                  <m:eqArrPr>
                                    <m:ctrlPr>
                                      <a:rPr lang="en-US" i="1">
                                        <a:solidFill>
                                          <a:schemeClr val="tx1"/>
                                        </a:solidFill>
                                        <a:latin typeface="Cambria Math" panose="02040503050406030204" pitchFamily="18" charset="0"/>
                                      </a:rPr>
                                    </m:ctrlPr>
                                  </m:eqArrPr>
                                  <m:e>
                                    <m:r>
                                      <a:rPr lang="en-US" i="1">
                                        <a:solidFill>
                                          <a:schemeClr val="tx1"/>
                                        </a:solidFill>
                                        <a:latin typeface="Cambria Math" panose="02040503050406030204" pitchFamily="18" charset="0"/>
                                      </a:rPr>
                                      <m:t>4</m:t>
                                    </m:r>
                                  </m:e>
                                  <m:e>
                                    <m:r>
                                      <a:rPr lang="en-US" i="1">
                                        <a:solidFill>
                                          <a:schemeClr val="tx1"/>
                                        </a:solidFill>
                                        <a:latin typeface="Cambria Math" panose="02040503050406030204" pitchFamily="18" charset="0"/>
                                      </a:rPr>
                                      <m:t>3</m:t>
                                    </m:r>
                                  </m:e>
                                  <m:e>
                                    <m:r>
                                      <a:rPr lang="en-US" i="1">
                                        <a:solidFill>
                                          <a:schemeClr val="tx1"/>
                                        </a:solidFill>
                                        <a:latin typeface="Cambria Math" panose="02040503050406030204" pitchFamily="18" charset="0"/>
                                      </a:rPr>
                                      <m:t>5</m:t>
                                    </m:r>
                                  </m:e>
                                </m:eqArr>
                              </m:e>
                            </m:mr>
                          </m:m>
                        </m:e>
                      </m:d>
                      <m:r>
                        <a:rPr lang="en-US" b="0" i="1" smtClean="0">
                          <a:solidFill>
                            <a:schemeClr val="tx1"/>
                          </a:solidFill>
                          <a:latin typeface="Cambria Math" panose="02040503050406030204" pitchFamily="18" charset="0"/>
                        </a:rPr>
                        <m:t>=</m:t>
                      </m:r>
                    </m:oMath>
                  </m:oMathPara>
                </a14:m>
                <a:endParaRPr lang="en-US" b="0" i="1">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8</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5</m:t>
                                    </m:r>
                                  </m:e>
                                  <m:e>
                                    <m:r>
                                      <a:rPr lang="en-US" i="1">
                                        <a:latin typeface="Cambria Math" panose="02040503050406030204" pitchFamily="18" charset="0"/>
                                      </a:rPr>
                                      <m:t>4</m:t>
                                    </m:r>
                                  </m:e>
                                  <m:e>
                                    <m:r>
                                      <a:rPr lang="en-US" i="1">
                                        <a:latin typeface="Cambria Math" panose="02040503050406030204" pitchFamily="18" charset="0"/>
                                      </a:rPr>
                                      <m:t>7</m:t>
                                    </m:r>
                                  </m:e>
                                </m:eqArr>
                              </m:e>
                            </m:mr>
                          </m:m>
                        </m:e>
                      </m:d>
                      <m:r>
                        <a:rPr lang="en-US" b="0" i="1" smtClean="0">
                          <a:latin typeface="Cambria Math" panose="02040503050406030204" pitchFamily="18" charset="0"/>
                        </a:rPr>
                        <m:t>→</m:t>
                      </m:r>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r>
                            <a:rPr lang="en-US" b="0" i="1" smtClean="0">
                              <a:solidFill>
                                <a:srgbClr val="002060"/>
                              </a:solidFill>
                              <a:latin typeface="Cambria Math" panose="02040503050406030204" pitchFamily="18" charset="0"/>
                            </a:rPr>
                            <m:t>8</m:t>
                          </m:r>
                        </m:den>
                      </m:f>
                      <m:d>
                        <m:dPr>
                          <m:ctrlPr>
                            <a:rPr lang="en-US" i="1">
                              <a:solidFill>
                                <a:srgbClr val="002060"/>
                              </a:solidFill>
                              <a:latin typeface="Cambria Math" panose="02040503050406030204" pitchFamily="18" charset="0"/>
                            </a:rPr>
                          </m:ctrlPr>
                        </m:dPr>
                        <m:e>
                          <m:m>
                            <m:mPr>
                              <m:mcs>
                                <m:mc>
                                  <m:mcPr>
                                    <m:count m:val="1"/>
                                    <m:mcJc m:val="center"/>
                                  </m:mcPr>
                                </m:mc>
                              </m:mcs>
                              <m:ctrlPr>
                                <a:rPr lang="en-US" i="1">
                                  <a:solidFill>
                                    <a:srgbClr val="002060"/>
                                  </a:solidFill>
                                  <a:latin typeface="Cambria Math" panose="02040503050406030204" pitchFamily="18" charset="0"/>
                                </a:rPr>
                              </m:ctrlPr>
                            </m:mPr>
                            <m:mr>
                              <m:e>
                                <m:r>
                                  <m:rPr>
                                    <m:brk m:alnAt="7"/>
                                  </m:rPr>
                                  <a:rPr lang="en-US" i="1">
                                    <a:solidFill>
                                      <a:srgbClr val="002060"/>
                                    </a:solidFill>
                                    <a:latin typeface="Cambria Math" panose="02040503050406030204" pitchFamily="18" charset="0"/>
                                  </a:rPr>
                                  <m:t>8</m:t>
                                </m:r>
                              </m:e>
                            </m:mr>
                            <m:mr>
                              <m:e>
                                <m:r>
                                  <a:rPr lang="en-US" i="1">
                                    <a:solidFill>
                                      <a:srgbClr val="002060"/>
                                    </a:solidFill>
                                    <a:latin typeface="Cambria Math" panose="02040503050406030204" pitchFamily="18" charset="0"/>
                                  </a:rPr>
                                  <m:t>0</m:t>
                                </m:r>
                              </m:e>
                            </m:mr>
                            <m:mr>
                              <m:e>
                                <m:eqArr>
                                  <m:eqArrPr>
                                    <m:ctrlPr>
                                      <a:rPr lang="en-US" i="1">
                                        <a:solidFill>
                                          <a:srgbClr val="002060"/>
                                        </a:solidFill>
                                        <a:latin typeface="Cambria Math" panose="02040503050406030204" pitchFamily="18" charset="0"/>
                                      </a:rPr>
                                    </m:ctrlPr>
                                  </m:eqArrPr>
                                  <m:e>
                                    <m:r>
                                      <a:rPr lang="en-US" i="1">
                                        <a:solidFill>
                                          <a:srgbClr val="002060"/>
                                        </a:solidFill>
                                        <a:latin typeface="Cambria Math" panose="02040503050406030204" pitchFamily="18" charset="0"/>
                                      </a:rPr>
                                      <m:t>5</m:t>
                                    </m:r>
                                  </m:e>
                                  <m:e>
                                    <m:r>
                                      <a:rPr lang="en-US" i="1">
                                        <a:solidFill>
                                          <a:srgbClr val="002060"/>
                                        </a:solidFill>
                                        <a:latin typeface="Cambria Math" panose="02040503050406030204" pitchFamily="18" charset="0"/>
                                      </a:rPr>
                                      <m:t>4</m:t>
                                    </m:r>
                                  </m:e>
                                  <m:e>
                                    <m:r>
                                      <a:rPr lang="en-US" i="1">
                                        <a:solidFill>
                                          <a:srgbClr val="002060"/>
                                        </a:solidFill>
                                        <a:latin typeface="Cambria Math" panose="02040503050406030204" pitchFamily="18" charset="0"/>
                                      </a:rPr>
                                      <m:t>7</m:t>
                                    </m:r>
                                  </m:e>
                                </m:eqArr>
                              </m:e>
                            </m:mr>
                          </m:m>
                        </m:e>
                      </m:d>
                      <m:r>
                        <a:rPr lang="en-US" b="0" i="1" smtClean="0">
                          <a:solidFill>
                            <a:srgbClr val="002060"/>
                          </a:solidFill>
                          <a:latin typeface="Cambria Math" panose="02040503050406030204" pitchFamily="18" charset="0"/>
                        </a:rPr>
                        <m:t>=</m:t>
                      </m:r>
                      <m:d>
                        <m:dPr>
                          <m:ctrlPr>
                            <a:rPr lang="en-US" i="1">
                              <a:solidFill>
                                <a:srgbClr val="002060"/>
                              </a:solidFill>
                              <a:latin typeface="Cambria Math" panose="02040503050406030204" pitchFamily="18" charset="0"/>
                            </a:rPr>
                          </m:ctrlPr>
                        </m:dPr>
                        <m:e>
                          <m:m>
                            <m:mPr>
                              <m:mcs>
                                <m:mc>
                                  <m:mcPr>
                                    <m:count m:val="1"/>
                                    <m:mcJc m:val="center"/>
                                  </m:mcPr>
                                </m:mc>
                              </m:mcs>
                              <m:ctrlPr>
                                <a:rPr lang="en-US" i="1">
                                  <a:solidFill>
                                    <a:srgbClr val="002060"/>
                                  </a:solidFill>
                                  <a:latin typeface="Cambria Math" panose="02040503050406030204" pitchFamily="18" charset="0"/>
                                </a:rPr>
                              </m:ctrlPr>
                            </m:mPr>
                            <m:mr>
                              <m:e>
                                <m:r>
                                  <m:rPr>
                                    <m:brk m:alnAt="7"/>
                                  </m:rPr>
                                  <a:rPr lang="en-US" b="0" i="1" smtClean="0">
                                    <a:solidFill>
                                      <a:srgbClr val="002060"/>
                                    </a:solidFill>
                                    <a:latin typeface="Cambria Math" panose="02040503050406030204" pitchFamily="18" charset="0"/>
                                  </a:rPr>
                                  <m:t>1</m:t>
                                </m:r>
                              </m:e>
                            </m:mr>
                            <m:mr>
                              <m:e>
                                <m:r>
                                  <a:rPr lang="en-US" i="1">
                                    <a:solidFill>
                                      <a:srgbClr val="002060"/>
                                    </a:solidFill>
                                    <a:latin typeface="Cambria Math" panose="02040503050406030204" pitchFamily="18" charset="0"/>
                                  </a:rPr>
                                  <m:t>0</m:t>
                                </m:r>
                              </m:e>
                            </m:mr>
                            <m:mr>
                              <m:e>
                                <m:eqArr>
                                  <m:eqArrPr>
                                    <m:ctrlPr>
                                      <a:rPr lang="en-US" i="1">
                                        <a:solidFill>
                                          <a:srgbClr val="002060"/>
                                        </a:solidFill>
                                        <a:latin typeface="Cambria Math" panose="02040503050406030204" pitchFamily="18" charset="0"/>
                                      </a:rPr>
                                    </m:ctrlPr>
                                  </m:eqArrPr>
                                  <m:e>
                                    <m:r>
                                      <a:rPr lang="en-US" b="0" i="1" smtClean="0">
                                        <a:solidFill>
                                          <a:srgbClr val="002060"/>
                                        </a:solidFill>
                                        <a:latin typeface="Cambria Math" panose="02040503050406030204" pitchFamily="18" charset="0"/>
                                      </a:rPr>
                                      <m:t>0.625</m:t>
                                    </m:r>
                                  </m:e>
                                  <m:e>
                                    <m:r>
                                      <a:rPr lang="en-US" b="0" i="1" smtClean="0">
                                        <a:solidFill>
                                          <a:srgbClr val="002060"/>
                                        </a:solidFill>
                                        <a:latin typeface="Cambria Math" panose="02040503050406030204" pitchFamily="18" charset="0"/>
                                      </a:rPr>
                                      <m:t>0.5</m:t>
                                    </m:r>
                                  </m:e>
                                  <m:e>
                                    <m:r>
                                      <a:rPr lang="en-US" b="0" i="1" smtClean="0">
                                        <a:solidFill>
                                          <a:srgbClr val="002060"/>
                                        </a:solidFill>
                                        <a:latin typeface="Cambria Math" panose="02040503050406030204" pitchFamily="18" charset="0"/>
                                      </a:rPr>
                                      <m:t>0.875</m:t>
                                    </m:r>
                                  </m:e>
                                </m:eqArr>
                              </m:e>
                            </m:mr>
                          </m:m>
                        </m:e>
                      </m:d>
                    </m:oMath>
                  </m:oMathPara>
                </a14:m>
                <a:endParaRPr lang="en-US"/>
              </a:p>
            </p:txBody>
          </p:sp>
        </mc:Choice>
        <mc:Fallback xmlns="">
          <p:sp>
            <p:nvSpPr>
              <p:cNvPr id="3" name="TextBox 2">
                <a:extLst>
                  <a:ext uri="{FF2B5EF4-FFF2-40B4-BE49-F238E27FC236}">
                    <a16:creationId xmlns:a16="http://schemas.microsoft.com/office/drawing/2014/main" id="{5BF3F64B-FB4C-D13B-A064-AEB32E2E7BF9}"/>
                  </a:ext>
                </a:extLst>
              </p:cNvPr>
              <p:cNvSpPr txBox="1">
                <a:spLocks noRot="1" noChangeAspect="1" noMove="1" noResize="1" noEditPoints="1" noAdjustHandles="1" noChangeArrowheads="1" noChangeShapeType="1" noTextEdit="1"/>
              </p:cNvSpPr>
              <p:nvPr/>
            </p:nvSpPr>
            <p:spPr>
              <a:xfrm>
                <a:off x="4142706" y="4068946"/>
                <a:ext cx="4582172" cy="2722412"/>
              </a:xfrm>
              <a:prstGeom prst="rect">
                <a:avLst/>
              </a:prstGeom>
              <a:blipFill>
                <a:blip r:embed="rId10"/>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1FE249C-E0B0-1F7E-800E-320116694F7F}"/>
              </a:ext>
            </a:extLst>
          </p:cNvPr>
          <p:cNvSpPr txBox="1"/>
          <p:nvPr/>
        </p:nvSpPr>
        <p:spPr>
          <a:xfrm>
            <a:off x="9479280" y="3084582"/>
            <a:ext cx="2106168" cy="3139321"/>
          </a:xfrm>
          <a:prstGeom prst="rect">
            <a:avLst/>
          </a:prstGeom>
          <a:noFill/>
        </p:spPr>
        <p:txBody>
          <a:bodyPr wrap="square" rtlCol="0">
            <a:spAutoFit/>
          </a:bodyPr>
          <a:lstStyle/>
          <a:p>
            <a:r>
              <a:rPr lang="en-US">
                <a:solidFill>
                  <a:srgbClr val="00B050"/>
                </a:solidFill>
              </a:rPr>
              <a:t>After each iteration we need to divide the resultant vector by its largest component. </a:t>
            </a:r>
          </a:p>
          <a:p>
            <a:endParaRPr lang="en-US">
              <a:solidFill>
                <a:srgbClr val="00B050"/>
              </a:solidFill>
            </a:endParaRPr>
          </a:p>
          <a:p>
            <a:r>
              <a:rPr lang="en-US" b="1">
                <a:solidFill>
                  <a:srgbClr val="00B050"/>
                </a:solidFill>
              </a:rPr>
              <a:t>The ratio of the maximum entry in iteration k yields an estimate for the eigenvalue.</a:t>
            </a:r>
          </a:p>
        </p:txBody>
      </p:sp>
    </p:spTree>
    <p:extLst>
      <p:ext uri="{BB962C8B-B14F-4D97-AF65-F5344CB8AC3E}">
        <p14:creationId xmlns:p14="http://schemas.microsoft.com/office/powerpoint/2010/main" val="25407164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562AD-B6DA-EEB0-A2B5-20AE46A4686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1862977-5EB3-E822-ECE5-BCB226CBDF84}"/>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87BBCC6B-E835-9070-8901-7BD0F6458C7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F78AB88A-C679-5CBD-7140-F96655E1A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1903BE-6F19-5E87-F26B-1705F8145EE2}"/>
              </a:ext>
            </a:extLst>
          </p:cNvPr>
          <p:cNvSpPr txBox="1"/>
          <p:nvPr/>
        </p:nvSpPr>
        <p:spPr>
          <a:xfrm>
            <a:off x="838200" y="1188263"/>
            <a:ext cx="7259425"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b="1"/>
              <a:t>Instead of feeding the vector calculated at each step to the next iteration directly, We divide the vector by the largest component at each step and feed it to the next iteration.</a:t>
            </a:r>
          </a:p>
          <a:p>
            <a:pPr marL="285750" indent="-285750">
              <a:buFont typeface="Arial" panose="020B0604020202020204" pitchFamily="34" charset="0"/>
              <a:buChar char="•"/>
            </a:pPr>
            <a:r>
              <a:rPr lang="en-US" b="1"/>
              <a:t>Let’s look at this algorithm.</a:t>
            </a:r>
          </a:p>
        </p:txBody>
      </p:sp>
      <p:pic>
        <p:nvPicPr>
          <p:cNvPr id="15" name="Picture 14">
            <a:extLst>
              <a:ext uri="{FF2B5EF4-FFF2-40B4-BE49-F238E27FC236}">
                <a16:creationId xmlns:a16="http://schemas.microsoft.com/office/drawing/2014/main" id="{2B8FE7A0-D1E7-14CB-F3B8-E33351A90737}"/>
              </a:ext>
            </a:extLst>
          </p:cNvPr>
          <p:cNvPicPr>
            <a:picLocks noChangeAspect="1"/>
          </p:cNvPicPr>
          <p:nvPr/>
        </p:nvPicPr>
        <p:blipFill>
          <a:blip r:embed="rId3"/>
          <a:stretch>
            <a:fillRect/>
          </a:stretch>
        </p:blipFill>
        <p:spPr>
          <a:xfrm>
            <a:off x="478422" y="2762539"/>
            <a:ext cx="6028708" cy="290719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ACB1484-4414-E238-2F15-7E09C07E90A5}"/>
                  </a:ext>
                </a:extLst>
              </p:cNvPr>
              <p:cNvSpPr txBox="1"/>
              <p:nvPr/>
            </p:nvSpPr>
            <p:spPr>
              <a:xfrm>
                <a:off x="6507130" y="3023044"/>
                <a:ext cx="2060375"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i="1" smtClean="0">
                                    <a:latin typeface="Cambria Math" panose="02040503050406030204" pitchFamily="18" charset="0"/>
                                  </a:rPr>
                                  <m:t>1</m:t>
                                </m:r>
                              </m:e>
                            </m:mr>
                            <m:mr>
                              <m:e>
                                <m:eqArr>
                                  <m:eqArrPr>
                                    <m:ctrlPr>
                                      <a:rPr lang="en-US" b="0" i="1" smtClean="0">
                                        <a:latin typeface="Cambria Math" panose="02040503050406030204" pitchFamily="18" charset="0"/>
                                      </a:rPr>
                                    </m:ctrlPr>
                                  </m:eqArrPr>
                                  <m:e>
                                    <m:r>
                                      <a:rPr lang="en-US" i="1" smtClean="0">
                                        <a:latin typeface="Cambria Math" panose="02040503050406030204" pitchFamily="18" charset="0"/>
                                      </a:rPr>
                                      <m:t>1</m:t>
                                    </m:r>
                                  </m:e>
                                  <m:e>
                                    <m:r>
                                      <a:rPr lang="en-US" i="1" smtClean="0">
                                        <a:latin typeface="Cambria Math" panose="02040503050406030204" pitchFamily="18" charset="0"/>
                                      </a:rPr>
                                      <m:t>1</m:t>
                                    </m:r>
                                  </m:e>
                                  <m:e>
                                    <m:r>
                                      <a:rPr lang="en-US" i="1" smtClean="0">
                                        <a:latin typeface="Cambria Math" panose="02040503050406030204" pitchFamily="18" charset="0"/>
                                      </a:rPr>
                                      <m:t>1</m:t>
                                    </m:r>
                                  </m:e>
                                </m:eqArr>
                              </m:e>
                            </m:mr>
                          </m:m>
                        </m:e>
                      </m:d>
                    </m:oMath>
                  </m:oMathPara>
                </a14:m>
                <a:endParaRPr lang="en-US"/>
              </a:p>
            </p:txBody>
          </p:sp>
        </mc:Choice>
        <mc:Fallback xmlns="">
          <p:sp>
            <p:nvSpPr>
              <p:cNvPr id="17" name="TextBox 16">
                <a:extLst>
                  <a:ext uri="{FF2B5EF4-FFF2-40B4-BE49-F238E27FC236}">
                    <a16:creationId xmlns:a16="http://schemas.microsoft.com/office/drawing/2014/main" id="{BACB1484-4414-E238-2F15-7E09C07E90A5}"/>
                  </a:ext>
                </a:extLst>
              </p:cNvPr>
              <p:cNvSpPr txBox="1">
                <a:spLocks noRot="1" noChangeAspect="1" noMove="1" noResize="1" noEditPoints="1" noAdjustHandles="1" noChangeArrowheads="1" noChangeShapeType="1" noTextEdit="1"/>
              </p:cNvSpPr>
              <p:nvPr/>
            </p:nvSpPr>
            <p:spPr>
              <a:xfrm>
                <a:off x="6507130" y="3023044"/>
                <a:ext cx="2060375" cy="14073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149536-D78E-BF98-6E24-14C6589AAD1F}"/>
                  </a:ext>
                </a:extLst>
              </p:cNvPr>
              <p:cNvSpPr txBox="1"/>
              <p:nvPr/>
            </p:nvSpPr>
            <p:spPr>
              <a:xfrm>
                <a:off x="6014301" y="2015020"/>
                <a:ext cx="3297023" cy="807913"/>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p:txBody>
          </p:sp>
        </mc:Choice>
        <mc:Fallback xmlns="">
          <p:sp>
            <p:nvSpPr>
              <p:cNvPr id="18" name="TextBox 17">
                <a:extLst>
                  <a:ext uri="{FF2B5EF4-FFF2-40B4-BE49-F238E27FC236}">
                    <a16:creationId xmlns:a16="http://schemas.microsoft.com/office/drawing/2014/main" id="{B0149536-D78E-BF98-6E24-14C6589AAD1F}"/>
                  </a:ext>
                </a:extLst>
              </p:cNvPr>
              <p:cNvSpPr txBox="1">
                <a:spLocks noRot="1" noChangeAspect="1" noMove="1" noResize="1" noEditPoints="1" noAdjustHandles="1" noChangeArrowheads="1" noChangeShapeType="1" noTextEdit="1"/>
              </p:cNvSpPr>
              <p:nvPr/>
            </p:nvSpPr>
            <p:spPr>
              <a:xfrm>
                <a:off x="6014301" y="2015020"/>
                <a:ext cx="3297023" cy="80791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34953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8E30B-155D-BCBD-CC48-2AB9070D7C1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FB9C8DE-1E0F-6697-D9BD-B035FBD1A1BC}"/>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3DA2D41A-EE1C-E53B-3531-2F61C695D65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0E2B8AD3-D010-74F2-23D2-C1C56D231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7D3DB6-D5AF-6F35-A780-410EE9E8C015}"/>
              </a:ext>
            </a:extLst>
          </p:cNvPr>
          <p:cNvSpPr txBox="1"/>
          <p:nvPr/>
        </p:nvSpPr>
        <p:spPr>
          <a:xfrm>
            <a:off x="838200" y="1188263"/>
            <a:ext cx="7259425"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b="1"/>
              <a:t>Instead of feeding the vector calculated at each step to the next iteration directly, We divide the vector by the largest component at each step and feed it to the next iteration.</a:t>
            </a:r>
          </a:p>
          <a:p>
            <a:pPr marL="285750" indent="-285750">
              <a:buFont typeface="Arial" panose="020B0604020202020204" pitchFamily="34" charset="0"/>
              <a:buChar char="•"/>
            </a:pPr>
            <a:r>
              <a:rPr lang="en-US" b="1"/>
              <a:t>Let’s look at this algorithm.</a:t>
            </a:r>
          </a:p>
        </p:txBody>
      </p:sp>
      <p:pic>
        <p:nvPicPr>
          <p:cNvPr id="15" name="Picture 14">
            <a:extLst>
              <a:ext uri="{FF2B5EF4-FFF2-40B4-BE49-F238E27FC236}">
                <a16:creationId xmlns:a16="http://schemas.microsoft.com/office/drawing/2014/main" id="{048F7530-B6F7-9BBC-96AF-932A8B082462}"/>
              </a:ext>
            </a:extLst>
          </p:cNvPr>
          <p:cNvPicPr>
            <a:picLocks noChangeAspect="1"/>
          </p:cNvPicPr>
          <p:nvPr/>
        </p:nvPicPr>
        <p:blipFill>
          <a:blip r:embed="rId3"/>
          <a:stretch>
            <a:fillRect/>
          </a:stretch>
        </p:blipFill>
        <p:spPr>
          <a:xfrm>
            <a:off x="478422" y="2762539"/>
            <a:ext cx="6028708" cy="290719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78FE27-B010-391C-C838-21198A031EA5}"/>
                  </a:ext>
                </a:extLst>
              </p:cNvPr>
              <p:cNvSpPr txBox="1"/>
              <p:nvPr/>
            </p:nvSpPr>
            <p:spPr>
              <a:xfrm>
                <a:off x="6346874" y="2854991"/>
                <a:ext cx="2060375"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i="1" smtClean="0">
                                    <a:latin typeface="Cambria Math" panose="02040503050406030204" pitchFamily="18" charset="0"/>
                                  </a:rPr>
                                  <m:t>1</m:t>
                                </m:r>
                              </m:e>
                            </m:mr>
                            <m:mr>
                              <m:e>
                                <m:eqArr>
                                  <m:eqArrPr>
                                    <m:ctrlPr>
                                      <a:rPr lang="en-US" b="0" i="1" smtClean="0">
                                        <a:latin typeface="Cambria Math" panose="02040503050406030204" pitchFamily="18" charset="0"/>
                                      </a:rPr>
                                    </m:ctrlPr>
                                  </m:eqArrPr>
                                  <m:e>
                                    <m:r>
                                      <a:rPr lang="en-US" i="1" smtClean="0">
                                        <a:latin typeface="Cambria Math" panose="02040503050406030204" pitchFamily="18" charset="0"/>
                                      </a:rPr>
                                      <m:t>1</m:t>
                                    </m:r>
                                  </m:e>
                                  <m:e>
                                    <m:r>
                                      <a:rPr lang="en-US" i="1" smtClean="0">
                                        <a:latin typeface="Cambria Math" panose="02040503050406030204" pitchFamily="18" charset="0"/>
                                      </a:rPr>
                                      <m:t>1</m:t>
                                    </m:r>
                                  </m:e>
                                  <m:e>
                                    <m:r>
                                      <a:rPr lang="en-US" i="1" smtClean="0">
                                        <a:latin typeface="Cambria Math" panose="02040503050406030204" pitchFamily="18" charset="0"/>
                                      </a:rPr>
                                      <m:t>1</m:t>
                                    </m:r>
                                  </m:e>
                                </m:eqArr>
                              </m:e>
                            </m:mr>
                          </m:m>
                        </m:e>
                      </m:d>
                    </m:oMath>
                  </m:oMathPara>
                </a14:m>
                <a:endParaRPr lang="en-US"/>
              </a:p>
            </p:txBody>
          </p:sp>
        </mc:Choice>
        <mc:Fallback xmlns="">
          <p:sp>
            <p:nvSpPr>
              <p:cNvPr id="17" name="TextBox 16">
                <a:extLst>
                  <a:ext uri="{FF2B5EF4-FFF2-40B4-BE49-F238E27FC236}">
                    <a16:creationId xmlns:a16="http://schemas.microsoft.com/office/drawing/2014/main" id="{A078FE27-B010-391C-C838-21198A031EA5}"/>
                  </a:ext>
                </a:extLst>
              </p:cNvPr>
              <p:cNvSpPr txBox="1">
                <a:spLocks noRot="1" noChangeAspect="1" noMove="1" noResize="1" noEditPoints="1" noAdjustHandles="1" noChangeArrowheads="1" noChangeShapeType="1" noTextEdit="1"/>
              </p:cNvSpPr>
              <p:nvPr/>
            </p:nvSpPr>
            <p:spPr>
              <a:xfrm>
                <a:off x="6346874" y="2854991"/>
                <a:ext cx="2060375" cy="14073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EBD3C4B-F1A0-4607-D373-424697D965F4}"/>
                  </a:ext>
                </a:extLst>
              </p:cNvPr>
              <p:cNvSpPr txBox="1"/>
              <p:nvPr/>
            </p:nvSpPr>
            <p:spPr>
              <a:xfrm>
                <a:off x="6014301" y="2015020"/>
                <a:ext cx="3297023" cy="807913"/>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p:txBody>
          </p:sp>
        </mc:Choice>
        <mc:Fallback xmlns="">
          <p:sp>
            <p:nvSpPr>
              <p:cNvPr id="18" name="TextBox 17">
                <a:extLst>
                  <a:ext uri="{FF2B5EF4-FFF2-40B4-BE49-F238E27FC236}">
                    <a16:creationId xmlns:a16="http://schemas.microsoft.com/office/drawing/2014/main" id="{0EBD3C4B-F1A0-4607-D373-424697D965F4}"/>
                  </a:ext>
                </a:extLst>
              </p:cNvPr>
              <p:cNvSpPr txBox="1">
                <a:spLocks noRot="1" noChangeAspect="1" noMove="1" noResize="1" noEditPoints="1" noAdjustHandles="1" noChangeArrowheads="1" noChangeShapeType="1" noTextEdit="1"/>
              </p:cNvSpPr>
              <p:nvPr/>
            </p:nvSpPr>
            <p:spPr>
              <a:xfrm>
                <a:off x="6014301" y="2015020"/>
                <a:ext cx="3297023" cy="8079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185AE5-B699-E776-B0DF-BCDAEA585F8D}"/>
                  </a:ext>
                </a:extLst>
              </p:cNvPr>
              <p:cNvSpPr txBox="1"/>
              <p:nvPr/>
            </p:nvSpPr>
            <p:spPr>
              <a:xfrm>
                <a:off x="7891365" y="2762539"/>
                <a:ext cx="3980468"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1</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3</m:t>
                                </m:r>
                              </m:e>
                            </m:mr>
                            <m:mr>
                              <m:e>
                                <m:r>
                                  <a:rPr lang="en-US" b="0" i="1" smtClean="0">
                                    <a:solidFill>
                                      <a:schemeClr val="tx1"/>
                                    </a:solidFill>
                                    <a:latin typeface="Cambria Math" panose="02040503050406030204" pitchFamily="18" charset="0"/>
                                  </a:rPr>
                                  <m:t>0</m:t>
                                </m:r>
                              </m:e>
                            </m:mr>
                            <m:mr>
                              <m:e>
                                <m:eqArr>
                                  <m:eqArrPr>
                                    <m:ctrlPr>
                                      <a:rPr lang="en-US" i="1">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2</m:t>
                                    </m:r>
                                  </m:e>
                                  <m:e>
                                    <m:r>
                                      <a:rPr lang="en-US" i="1">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3</m:t>
                                    </m:r>
                                  </m:e>
                                </m:eqArr>
                              </m:e>
                            </m:mr>
                          </m:m>
                        </m:e>
                      </m:d>
                    </m:oMath>
                  </m:oMathPara>
                </a14:m>
                <a:endParaRPr lang="en-US"/>
              </a:p>
            </p:txBody>
          </p:sp>
        </mc:Choice>
        <mc:Fallback xmlns="">
          <p:sp>
            <p:nvSpPr>
              <p:cNvPr id="4" name="TextBox 3">
                <a:extLst>
                  <a:ext uri="{FF2B5EF4-FFF2-40B4-BE49-F238E27FC236}">
                    <a16:creationId xmlns:a16="http://schemas.microsoft.com/office/drawing/2014/main" id="{23185AE5-B699-E776-B0DF-BCDAEA585F8D}"/>
                  </a:ext>
                </a:extLst>
              </p:cNvPr>
              <p:cNvSpPr txBox="1">
                <a:spLocks noRot="1" noChangeAspect="1" noMove="1" noResize="1" noEditPoints="1" noAdjustHandles="1" noChangeArrowheads="1" noChangeShapeType="1" noTextEdit="1"/>
              </p:cNvSpPr>
              <p:nvPr/>
            </p:nvSpPr>
            <p:spPr>
              <a:xfrm>
                <a:off x="7891365" y="2762539"/>
                <a:ext cx="3980468" cy="14073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B3A4D4-F2A6-B98F-BB0A-F4647A41FC37}"/>
                  </a:ext>
                </a:extLst>
              </p:cNvPr>
              <p:cNvSpPr txBox="1"/>
              <p:nvPr/>
            </p:nvSpPr>
            <p:spPr>
              <a:xfrm>
                <a:off x="6507130" y="4308590"/>
                <a:ext cx="426091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𝑚𝑎𝑥</m:t>
                      </m:r>
                      <m:r>
                        <a:rPr lang="en-US" b="0" i="1" smtClean="0">
                          <a:solidFill>
                            <a:schemeClr val="tx1"/>
                          </a:solidFill>
                          <a:latin typeface="Cambria Math" panose="02040503050406030204" pitchFamily="18" charset="0"/>
                        </a:rPr>
                        <m:t>=3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3</m:t>
                          </m:r>
                        </m:den>
                      </m:f>
                      <m:d>
                        <m:dPr>
                          <m:ctrlPr>
                            <a:rPr lang="en-US" i="1">
                              <a:solidFill>
                                <a:schemeClr val="tx1"/>
                              </a:solidFill>
                              <a:latin typeface="Cambria Math" panose="02040503050406030204" pitchFamily="18" charset="0"/>
                            </a:rPr>
                          </m:ctrlPr>
                        </m:dPr>
                        <m:e>
                          <m:m>
                            <m:mPr>
                              <m:mcs>
                                <m:mc>
                                  <m:mcPr>
                                    <m:count m:val="1"/>
                                    <m:mcJc m:val="center"/>
                                  </m:mcPr>
                                </m:mc>
                              </m:mcs>
                              <m:ctrlPr>
                                <a:rPr lang="en-US" i="1">
                                  <a:solidFill>
                                    <a:schemeClr val="tx1"/>
                                  </a:solidFill>
                                  <a:latin typeface="Cambria Math" panose="02040503050406030204" pitchFamily="18" charset="0"/>
                                </a:rPr>
                              </m:ctrlPr>
                            </m:mPr>
                            <m:mr>
                              <m:e>
                                <m:r>
                                  <m:rPr>
                                    <m:brk m:alnAt="7"/>
                                  </m:rPr>
                                  <a:rPr lang="en-US" i="1">
                                    <a:solidFill>
                                      <a:schemeClr val="tx1"/>
                                    </a:solidFill>
                                    <a:latin typeface="Cambria Math" panose="02040503050406030204" pitchFamily="18" charset="0"/>
                                  </a:rPr>
                                  <m:t>3</m:t>
                                </m:r>
                              </m:e>
                            </m:mr>
                            <m:mr>
                              <m:e>
                                <m:r>
                                  <a:rPr lang="en-US" i="1">
                                    <a:solidFill>
                                      <a:schemeClr val="tx1"/>
                                    </a:solidFill>
                                    <a:latin typeface="Cambria Math" panose="02040503050406030204" pitchFamily="18" charset="0"/>
                                  </a:rPr>
                                  <m:t>0</m:t>
                                </m:r>
                              </m:e>
                            </m:mr>
                            <m:mr>
                              <m:e>
                                <m:eqArr>
                                  <m:eqArrPr>
                                    <m:ctrlPr>
                                      <a:rPr lang="en-US" i="1">
                                        <a:solidFill>
                                          <a:schemeClr val="tx1"/>
                                        </a:solidFill>
                                        <a:latin typeface="Cambria Math" panose="02040503050406030204" pitchFamily="18" charset="0"/>
                                      </a:rPr>
                                    </m:ctrlPr>
                                  </m:eqArrPr>
                                  <m:e>
                                    <m:r>
                                      <a:rPr lang="en-US" i="1">
                                        <a:solidFill>
                                          <a:schemeClr val="tx1"/>
                                        </a:solidFill>
                                        <a:latin typeface="Cambria Math" panose="02040503050406030204" pitchFamily="18" charset="0"/>
                                      </a:rPr>
                                      <m:t>2</m:t>
                                    </m:r>
                                  </m:e>
                                  <m:e>
                                    <m:r>
                                      <a:rPr lang="en-US" i="1">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3</m:t>
                                    </m:r>
                                  </m:e>
                                </m:eqArr>
                              </m:e>
                            </m:mr>
                          </m:m>
                        </m:e>
                      </m:d>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0.6</m:t>
                                    </m:r>
                                  </m:e>
                                  <m:e>
                                    <m:r>
                                      <a:rPr lang="en-US" b="0" i="1" smtClean="0">
                                        <a:latin typeface="Cambria Math" panose="02040503050406030204" pitchFamily="18" charset="0"/>
                                      </a:rPr>
                                      <m:t>0.3</m:t>
                                    </m:r>
                                  </m:e>
                                  <m:e>
                                    <m:r>
                                      <a:rPr lang="en-US" b="0" i="1" smtClean="0">
                                        <a:latin typeface="Cambria Math" panose="02040503050406030204" pitchFamily="18" charset="0"/>
                                      </a:rPr>
                                      <m:t>1</m:t>
                                    </m:r>
                                  </m:e>
                                </m:eqArr>
                              </m:e>
                            </m:mr>
                          </m:m>
                        </m:e>
                      </m:d>
                    </m:oMath>
                  </m:oMathPara>
                </a14:m>
                <a:endParaRPr lang="en-US">
                  <a:solidFill>
                    <a:schemeClr val="tx1"/>
                  </a:solidFill>
                </a:endParaRPr>
              </a:p>
            </p:txBody>
          </p:sp>
        </mc:Choice>
        <mc:Fallback xmlns="">
          <p:sp>
            <p:nvSpPr>
              <p:cNvPr id="9" name="TextBox 8">
                <a:extLst>
                  <a:ext uri="{FF2B5EF4-FFF2-40B4-BE49-F238E27FC236}">
                    <a16:creationId xmlns:a16="http://schemas.microsoft.com/office/drawing/2014/main" id="{40B3A4D4-F2A6-B98F-BB0A-F4647A41FC37}"/>
                  </a:ext>
                </a:extLst>
              </p:cNvPr>
              <p:cNvSpPr txBox="1">
                <a:spLocks noRot="1" noChangeAspect="1" noMove="1" noResize="1" noEditPoints="1" noAdjustHandles="1" noChangeArrowheads="1" noChangeShapeType="1" noTextEdit="1"/>
              </p:cNvSpPr>
              <p:nvPr/>
            </p:nvSpPr>
            <p:spPr>
              <a:xfrm>
                <a:off x="6507130" y="4308590"/>
                <a:ext cx="4260913" cy="140737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87804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1FB5E-117D-1E8F-9A35-97389A8C136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8A6915D-981A-DBC9-33FB-D185D22DFAF5}"/>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D0A6FA8C-5680-1247-6AEB-A0C4395843E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D8EBF2C0-143E-701A-A67D-A473385CD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BEDAFE-AB1E-D2B4-220B-55505D995448}"/>
              </a:ext>
            </a:extLst>
          </p:cNvPr>
          <p:cNvSpPr txBox="1"/>
          <p:nvPr/>
        </p:nvSpPr>
        <p:spPr>
          <a:xfrm>
            <a:off x="838200" y="1188263"/>
            <a:ext cx="7259425"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b="1"/>
              <a:t>Instead of feeding the vector calculated at each step to the next iteration directly, We divide the vector by the largest component at each step and feed it to the next iteration.</a:t>
            </a:r>
          </a:p>
          <a:p>
            <a:pPr marL="285750" indent="-285750">
              <a:buFont typeface="Arial" panose="020B0604020202020204" pitchFamily="34" charset="0"/>
              <a:buChar char="•"/>
            </a:pPr>
            <a:r>
              <a:rPr lang="en-US" b="1"/>
              <a:t>Let’s look at this algorithm.</a:t>
            </a:r>
          </a:p>
        </p:txBody>
      </p:sp>
      <p:pic>
        <p:nvPicPr>
          <p:cNvPr id="15" name="Picture 14">
            <a:extLst>
              <a:ext uri="{FF2B5EF4-FFF2-40B4-BE49-F238E27FC236}">
                <a16:creationId xmlns:a16="http://schemas.microsoft.com/office/drawing/2014/main" id="{BA7991CF-EE52-CA61-72E4-BEE0AE8D8ADF}"/>
              </a:ext>
            </a:extLst>
          </p:cNvPr>
          <p:cNvPicPr>
            <a:picLocks noChangeAspect="1"/>
          </p:cNvPicPr>
          <p:nvPr/>
        </p:nvPicPr>
        <p:blipFill>
          <a:blip r:embed="rId3"/>
          <a:stretch>
            <a:fillRect/>
          </a:stretch>
        </p:blipFill>
        <p:spPr>
          <a:xfrm>
            <a:off x="478422" y="2762539"/>
            <a:ext cx="6028708" cy="290719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872018-8A52-8DB9-4DD1-80C7572B790B}"/>
                  </a:ext>
                </a:extLst>
              </p:cNvPr>
              <p:cNvSpPr txBox="1"/>
              <p:nvPr/>
            </p:nvSpPr>
            <p:spPr>
              <a:xfrm>
                <a:off x="6196024" y="2839974"/>
                <a:ext cx="1478548"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0.6</m:t>
                                    </m:r>
                                  </m:e>
                                  <m:e>
                                    <m:r>
                                      <a:rPr lang="en-US" i="1">
                                        <a:latin typeface="Cambria Math" panose="02040503050406030204" pitchFamily="18" charset="0"/>
                                      </a:rPr>
                                      <m:t>0.3</m:t>
                                    </m:r>
                                  </m:e>
                                  <m:e>
                                    <m:r>
                                      <a:rPr lang="en-US" i="1">
                                        <a:latin typeface="Cambria Math" panose="02040503050406030204" pitchFamily="18" charset="0"/>
                                      </a:rPr>
                                      <m:t>1</m:t>
                                    </m:r>
                                  </m:e>
                                </m:eqArr>
                              </m:e>
                            </m:mr>
                          </m:m>
                        </m:e>
                      </m:d>
                    </m:oMath>
                  </m:oMathPara>
                </a14:m>
                <a:endParaRPr lang="en-US"/>
              </a:p>
            </p:txBody>
          </p:sp>
        </mc:Choice>
        <mc:Fallback xmlns="">
          <p:sp>
            <p:nvSpPr>
              <p:cNvPr id="17" name="TextBox 16">
                <a:extLst>
                  <a:ext uri="{FF2B5EF4-FFF2-40B4-BE49-F238E27FC236}">
                    <a16:creationId xmlns:a16="http://schemas.microsoft.com/office/drawing/2014/main" id="{99872018-8A52-8DB9-4DD1-80C7572B790B}"/>
                  </a:ext>
                </a:extLst>
              </p:cNvPr>
              <p:cNvSpPr txBox="1">
                <a:spLocks noRot="1" noChangeAspect="1" noMove="1" noResize="1" noEditPoints="1" noAdjustHandles="1" noChangeArrowheads="1" noChangeShapeType="1" noTextEdit="1"/>
              </p:cNvSpPr>
              <p:nvPr/>
            </p:nvSpPr>
            <p:spPr>
              <a:xfrm>
                <a:off x="6196024" y="2839974"/>
                <a:ext cx="1478548" cy="14073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B6B247-C2BF-D2EC-9BE2-5ACBAF7FBEFB}"/>
                  </a:ext>
                </a:extLst>
              </p:cNvPr>
              <p:cNvSpPr txBox="1"/>
              <p:nvPr/>
            </p:nvSpPr>
            <p:spPr>
              <a:xfrm>
                <a:off x="6014301" y="2015020"/>
                <a:ext cx="3297023" cy="807913"/>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p:txBody>
          </p:sp>
        </mc:Choice>
        <mc:Fallback xmlns="">
          <p:sp>
            <p:nvSpPr>
              <p:cNvPr id="18" name="TextBox 17">
                <a:extLst>
                  <a:ext uri="{FF2B5EF4-FFF2-40B4-BE49-F238E27FC236}">
                    <a16:creationId xmlns:a16="http://schemas.microsoft.com/office/drawing/2014/main" id="{FBB6B247-C2BF-D2EC-9BE2-5ACBAF7FBEFB}"/>
                  </a:ext>
                </a:extLst>
              </p:cNvPr>
              <p:cNvSpPr txBox="1">
                <a:spLocks noRot="1" noChangeAspect="1" noMove="1" noResize="1" noEditPoints="1" noAdjustHandles="1" noChangeArrowheads="1" noChangeShapeType="1" noTextEdit="1"/>
              </p:cNvSpPr>
              <p:nvPr/>
            </p:nvSpPr>
            <p:spPr>
              <a:xfrm>
                <a:off x="6014301" y="2015020"/>
                <a:ext cx="3297023" cy="8079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7B954AA-CCA1-5359-AF30-C5A853C5A6F6}"/>
                  </a:ext>
                </a:extLst>
              </p:cNvPr>
              <p:cNvSpPr txBox="1"/>
              <p:nvPr/>
            </p:nvSpPr>
            <p:spPr>
              <a:xfrm>
                <a:off x="7635711" y="2762539"/>
                <a:ext cx="4407298"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0.6</m:t>
                                    </m:r>
                                  </m:e>
                                  <m:e>
                                    <m:r>
                                      <a:rPr lang="en-US" i="1">
                                        <a:latin typeface="Cambria Math" panose="02040503050406030204" pitchFamily="18" charset="0"/>
                                      </a:rPr>
                                      <m:t>0.3</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.3</m:t>
                                </m:r>
                              </m:e>
                            </m:mr>
                            <m:mr>
                              <m:e>
                                <m:r>
                                  <a:rPr lang="en-US" b="0" i="1" smtClean="0">
                                    <a:solidFill>
                                      <a:schemeClr val="tx1"/>
                                    </a:solidFill>
                                    <a:latin typeface="Cambria Math" panose="02040503050406030204" pitchFamily="18" charset="0"/>
                                  </a:rPr>
                                  <m:t>0</m:t>
                                </m:r>
                              </m:e>
                            </m:mr>
                            <m:mr>
                              <m:e>
                                <m:eqArr>
                                  <m:eqArrPr>
                                    <m:ctrlPr>
                                      <a:rPr lang="en-US" i="1">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0.6</m:t>
                                    </m:r>
                                  </m:e>
                                  <m:e>
                                    <m:r>
                                      <a:rPr lang="en-US" b="0" i="1" smtClean="0">
                                        <a:solidFill>
                                          <a:schemeClr val="tx1"/>
                                        </a:solidFill>
                                        <a:latin typeface="Cambria Math" panose="02040503050406030204" pitchFamily="18" charset="0"/>
                                      </a:rPr>
                                      <m:t>1</m:t>
                                    </m:r>
                                  </m:e>
                                </m:eqArr>
                              </m:e>
                            </m:mr>
                          </m:m>
                        </m:e>
                      </m:d>
                    </m:oMath>
                  </m:oMathPara>
                </a14:m>
                <a:endParaRPr lang="en-US"/>
              </a:p>
            </p:txBody>
          </p:sp>
        </mc:Choice>
        <mc:Fallback xmlns="">
          <p:sp>
            <p:nvSpPr>
              <p:cNvPr id="4" name="TextBox 3">
                <a:extLst>
                  <a:ext uri="{FF2B5EF4-FFF2-40B4-BE49-F238E27FC236}">
                    <a16:creationId xmlns:a16="http://schemas.microsoft.com/office/drawing/2014/main" id="{B7B954AA-CCA1-5359-AF30-C5A853C5A6F6}"/>
                  </a:ext>
                </a:extLst>
              </p:cNvPr>
              <p:cNvSpPr txBox="1">
                <a:spLocks noRot="1" noChangeAspect="1" noMove="1" noResize="1" noEditPoints="1" noAdjustHandles="1" noChangeArrowheads="1" noChangeShapeType="1" noTextEdit="1"/>
              </p:cNvSpPr>
              <p:nvPr/>
            </p:nvSpPr>
            <p:spPr>
              <a:xfrm>
                <a:off x="7635711" y="2762539"/>
                <a:ext cx="4407298" cy="14073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52A852-E29B-BC94-2539-4B9C10EFDF61}"/>
                  </a:ext>
                </a:extLst>
              </p:cNvPr>
              <p:cNvSpPr txBox="1"/>
              <p:nvPr/>
            </p:nvSpPr>
            <p:spPr>
              <a:xfrm>
                <a:off x="6507130" y="4308590"/>
                <a:ext cx="426091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𝑚𝑎𝑥</m:t>
                      </m:r>
                      <m:r>
                        <a:rPr lang="en-US" b="0" i="1" smtClean="0">
                          <a:solidFill>
                            <a:schemeClr val="tx1"/>
                          </a:solidFill>
                          <a:latin typeface="Cambria Math" panose="02040503050406030204" pitchFamily="18" charset="0"/>
                        </a:rPr>
                        <m:t>=1.3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1.3</m:t>
                          </m:r>
                        </m:den>
                      </m:f>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.3</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0.6</m:t>
                                    </m:r>
                                  </m:e>
                                  <m:e>
                                    <m:r>
                                      <a:rPr lang="en-US" b="0" i="1" smtClean="0">
                                        <a:latin typeface="Cambria Math" panose="02040503050406030204" pitchFamily="18" charset="0"/>
                                      </a:rPr>
                                      <m:t>1</m:t>
                                    </m:r>
                                  </m:e>
                                </m:eqArr>
                              </m:e>
                            </m:mr>
                          </m:m>
                        </m:e>
                      </m:d>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smtClean="0">
                                        <a:latin typeface="Cambria Math" panose="02040503050406030204" pitchFamily="18" charset="0"/>
                                      </a:rPr>
                                      <m:t>0</m:t>
                                    </m:r>
                                    <m:r>
                                      <a:rPr lang="en-US" b="0" i="1" smtClean="0">
                                        <a:latin typeface="Cambria Math" panose="02040503050406030204" pitchFamily="18" charset="0"/>
                                      </a:rPr>
                                      <m:t>.75</m:t>
                                    </m:r>
                                  </m:e>
                                  <m:e>
                                    <m:r>
                                      <a:rPr lang="en-US" i="1">
                                        <a:latin typeface="Cambria Math" panose="02040503050406030204" pitchFamily="18" charset="0"/>
                                      </a:rPr>
                                      <m:t>0.</m:t>
                                    </m:r>
                                    <m:r>
                                      <a:rPr lang="en-US" b="0" i="1" smtClean="0">
                                        <a:latin typeface="Cambria Math" panose="02040503050406030204" pitchFamily="18" charset="0"/>
                                      </a:rPr>
                                      <m:t>5</m:t>
                                    </m:r>
                                  </m:e>
                                  <m:e>
                                    <m:r>
                                      <a:rPr lang="en-US" i="1">
                                        <a:latin typeface="Cambria Math" panose="02040503050406030204" pitchFamily="18" charset="0"/>
                                      </a:rPr>
                                      <m:t>0.</m:t>
                                    </m:r>
                                    <m:r>
                                      <a:rPr lang="en-US" b="0" i="1" smtClean="0">
                                        <a:latin typeface="Cambria Math" panose="02040503050406030204" pitchFamily="18" charset="0"/>
                                      </a:rPr>
                                      <m:t>75</m:t>
                                    </m:r>
                                  </m:e>
                                </m:eqArr>
                              </m:e>
                            </m:mr>
                          </m:m>
                        </m:e>
                      </m:d>
                    </m:oMath>
                  </m:oMathPara>
                </a14:m>
                <a:endParaRPr lang="en-US">
                  <a:solidFill>
                    <a:schemeClr val="tx1"/>
                  </a:solidFill>
                </a:endParaRPr>
              </a:p>
            </p:txBody>
          </p:sp>
        </mc:Choice>
        <mc:Fallback xmlns="">
          <p:sp>
            <p:nvSpPr>
              <p:cNvPr id="9" name="TextBox 8">
                <a:extLst>
                  <a:ext uri="{FF2B5EF4-FFF2-40B4-BE49-F238E27FC236}">
                    <a16:creationId xmlns:a16="http://schemas.microsoft.com/office/drawing/2014/main" id="{ED52A852-E29B-BC94-2539-4B9C10EFDF61}"/>
                  </a:ext>
                </a:extLst>
              </p:cNvPr>
              <p:cNvSpPr txBox="1">
                <a:spLocks noRot="1" noChangeAspect="1" noMove="1" noResize="1" noEditPoints="1" noAdjustHandles="1" noChangeArrowheads="1" noChangeShapeType="1" noTextEdit="1"/>
              </p:cNvSpPr>
              <p:nvPr/>
            </p:nvSpPr>
            <p:spPr>
              <a:xfrm>
                <a:off x="6507130" y="4308590"/>
                <a:ext cx="4260913" cy="140737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4219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8445D-41C8-BBB3-19F5-2932BFCC520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2CB7B1D-F54A-2406-0236-7561EBA9C6C4}"/>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ECF934D0-C705-CF18-EA5A-0A12D1CC96D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49FCCD58-1E69-01C5-715C-6F0B07225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F05741-BE23-C120-354D-26EC8528AAEA}"/>
              </a:ext>
            </a:extLst>
          </p:cNvPr>
          <p:cNvSpPr txBox="1"/>
          <p:nvPr/>
        </p:nvSpPr>
        <p:spPr>
          <a:xfrm>
            <a:off x="838200" y="1188263"/>
            <a:ext cx="7259425"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b="1"/>
              <a:t>Instead of feeding the vector calculated at each step to the next iteration directly, We divide the vector by the largest component at each step and feed it to the next iteration.</a:t>
            </a:r>
          </a:p>
          <a:p>
            <a:pPr marL="285750" indent="-285750">
              <a:buFont typeface="Arial" panose="020B0604020202020204" pitchFamily="34" charset="0"/>
              <a:buChar char="•"/>
            </a:pPr>
            <a:r>
              <a:rPr lang="en-US" b="1"/>
              <a:t>Let’s look at this algorithm.</a:t>
            </a:r>
          </a:p>
        </p:txBody>
      </p:sp>
      <p:pic>
        <p:nvPicPr>
          <p:cNvPr id="15" name="Picture 14">
            <a:extLst>
              <a:ext uri="{FF2B5EF4-FFF2-40B4-BE49-F238E27FC236}">
                <a16:creationId xmlns:a16="http://schemas.microsoft.com/office/drawing/2014/main" id="{F2ED90B4-6097-8BAA-BC83-15D14855D975}"/>
              </a:ext>
            </a:extLst>
          </p:cNvPr>
          <p:cNvPicPr>
            <a:picLocks noChangeAspect="1"/>
          </p:cNvPicPr>
          <p:nvPr/>
        </p:nvPicPr>
        <p:blipFill>
          <a:blip r:embed="rId3"/>
          <a:stretch>
            <a:fillRect/>
          </a:stretch>
        </p:blipFill>
        <p:spPr>
          <a:xfrm>
            <a:off x="478422" y="2762539"/>
            <a:ext cx="6028708" cy="290719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7064755-EAB5-1E41-C4AF-F801E2AC1875}"/>
                  </a:ext>
                </a:extLst>
              </p:cNvPr>
              <p:cNvSpPr txBox="1"/>
              <p:nvPr/>
            </p:nvSpPr>
            <p:spPr>
              <a:xfrm>
                <a:off x="6096000" y="2839974"/>
                <a:ext cx="15785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0.75</m:t>
                                    </m:r>
                                  </m:e>
                                  <m:e>
                                    <m:r>
                                      <a:rPr lang="en-US" i="1">
                                        <a:latin typeface="Cambria Math" panose="02040503050406030204" pitchFamily="18" charset="0"/>
                                      </a:rPr>
                                      <m:t>0.5</m:t>
                                    </m:r>
                                  </m:e>
                                  <m:e>
                                    <m:r>
                                      <a:rPr lang="en-US" i="1">
                                        <a:latin typeface="Cambria Math" panose="02040503050406030204" pitchFamily="18" charset="0"/>
                                      </a:rPr>
                                      <m:t>0.75</m:t>
                                    </m:r>
                                  </m:e>
                                </m:eqArr>
                              </m:e>
                            </m:mr>
                          </m:m>
                        </m:e>
                      </m:d>
                    </m:oMath>
                  </m:oMathPara>
                </a14:m>
                <a:endParaRPr lang="en-US"/>
              </a:p>
            </p:txBody>
          </p:sp>
        </mc:Choice>
        <mc:Fallback xmlns="">
          <p:sp>
            <p:nvSpPr>
              <p:cNvPr id="17" name="TextBox 16">
                <a:extLst>
                  <a:ext uri="{FF2B5EF4-FFF2-40B4-BE49-F238E27FC236}">
                    <a16:creationId xmlns:a16="http://schemas.microsoft.com/office/drawing/2014/main" id="{97064755-EAB5-1E41-C4AF-F801E2AC1875}"/>
                  </a:ext>
                </a:extLst>
              </p:cNvPr>
              <p:cNvSpPr txBox="1">
                <a:spLocks noRot="1" noChangeAspect="1" noMove="1" noResize="1" noEditPoints="1" noAdjustHandles="1" noChangeArrowheads="1" noChangeShapeType="1" noTextEdit="1"/>
              </p:cNvSpPr>
              <p:nvPr/>
            </p:nvSpPr>
            <p:spPr>
              <a:xfrm>
                <a:off x="6096000" y="2839974"/>
                <a:ext cx="1578572" cy="14073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CBCFCB4-A2AE-D77F-06AD-31523EAF592E}"/>
                  </a:ext>
                </a:extLst>
              </p:cNvPr>
              <p:cNvSpPr txBox="1"/>
              <p:nvPr/>
            </p:nvSpPr>
            <p:spPr>
              <a:xfrm>
                <a:off x="6014301" y="2015020"/>
                <a:ext cx="3297023" cy="807913"/>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p:txBody>
          </p:sp>
        </mc:Choice>
        <mc:Fallback xmlns="">
          <p:sp>
            <p:nvSpPr>
              <p:cNvPr id="18" name="TextBox 17">
                <a:extLst>
                  <a:ext uri="{FF2B5EF4-FFF2-40B4-BE49-F238E27FC236}">
                    <a16:creationId xmlns:a16="http://schemas.microsoft.com/office/drawing/2014/main" id="{2CBCFCB4-A2AE-D77F-06AD-31523EAF592E}"/>
                  </a:ext>
                </a:extLst>
              </p:cNvPr>
              <p:cNvSpPr txBox="1">
                <a:spLocks noRot="1" noChangeAspect="1" noMove="1" noResize="1" noEditPoints="1" noAdjustHandles="1" noChangeArrowheads="1" noChangeShapeType="1" noTextEdit="1"/>
              </p:cNvSpPr>
              <p:nvPr/>
            </p:nvSpPr>
            <p:spPr>
              <a:xfrm>
                <a:off x="6014301" y="2015020"/>
                <a:ext cx="3297023" cy="8079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FAC87C-6293-83D5-33B6-A4E43DD22502}"/>
                  </a:ext>
                </a:extLst>
              </p:cNvPr>
              <p:cNvSpPr txBox="1"/>
              <p:nvPr/>
            </p:nvSpPr>
            <p:spPr>
              <a:xfrm>
                <a:off x="7550870" y="2762539"/>
                <a:ext cx="4492139"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0.75</m:t>
                                    </m:r>
                                  </m:e>
                                  <m:e>
                                    <m:r>
                                      <a:rPr lang="en-US" i="1">
                                        <a:latin typeface="Cambria Math" panose="02040503050406030204" pitchFamily="18" charset="0"/>
                                      </a:rPr>
                                      <m:t>0.5</m:t>
                                    </m:r>
                                  </m:e>
                                  <m:e>
                                    <m:r>
                                      <a:rPr lang="en-US" i="1">
                                        <a:latin typeface="Cambria Math" panose="02040503050406030204" pitchFamily="18" charset="0"/>
                                      </a:rPr>
                                      <m:t>0.75</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25</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smtClean="0">
                                        <a:latin typeface="Cambria Math" panose="02040503050406030204" pitchFamily="18" charset="0"/>
                                      </a:rPr>
                                      <m:t>1</m:t>
                                    </m:r>
                                  </m:e>
                                  <m:e>
                                    <m:r>
                                      <a:rPr lang="en-US" b="0" i="1" smtClean="0">
                                        <a:latin typeface="Cambria Math" panose="02040503050406030204" pitchFamily="18" charset="0"/>
                                      </a:rPr>
                                      <m:t>0.75</m:t>
                                    </m:r>
                                  </m:e>
                                  <m:e>
                                    <m:r>
                                      <a:rPr lang="en-US" b="0" i="1" smtClean="0">
                                        <a:latin typeface="Cambria Math" panose="02040503050406030204" pitchFamily="18" charset="0"/>
                                      </a:rPr>
                                      <m:t>1.25</m:t>
                                    </m:r>
                                  </m:e>
                                </m:eqArr>
                              </m:e>
                            </m:mr>
                          </m:m>
                        </m:e>
                      </m:d>
                    </m:oMath>
                  </m:oMathPara>
                </a14:m>
                <a:endParaRPr lang="en-US"/>
              </a:p>
            </p:txBody>
          </p:sp>
        </mc:Choice>
        <mc:Fallback xmlns="">
          <p:sp>
            <p:nvSpPr>
              <p:cNvPr id="4" name="TextBox 3">
                <a:extLst>
                  <a:ext uri="{FF2B5EF4-FFF2-40B4-BE49-F238E27FC236}">
                    <a16:creationId xmlns:a16="http://schemas.microsoft.com/office/drawing/2014/main" id="{D8FAC87C-6293-83D5-33B6-A4E43DD22502}"/>
                  </a:ext>
                </a:extLst>
              </p:cNvPr>
              <p:cNvSpPr txBox="1">
                <a:spLocks noRot="1" noChangeAspect="1" noMove="1" noResize="1" noEditPoints="1" noAdjustHandles="1" noChangeArrowheads="1" noChangeShapeType="1" noTextEdit="1"/>
              </p:cNvSpPr>
              <p:nvPr/>
            </p:nvSpPr>
            <p:spPr>
              <a:xfrm>
                <a:off x="7550870" y="2762539"/>
                <a:ext cx="4492139" cy="14073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0922EC-A4F6-6FCA-CC81-E3CDE6497693}"/>
                  </a:ext>
                </a:extLst>
              </p:cNvPr>
              <p:cNvSpPr txBox="1"/>
              <p:nvPr/>
            </p:nvSpPr>
            <p:spPr>
              <a:xfrm>
                <a:off x="6096000" y="4298547"/>
                <a:ext cx="475374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𝑚𝑎𝑥</m:t>
                      </m:r>
                      <m:r>
                        <a:rPr lang="en-US" b="0" i="1" smtClean="0">
                          <a:solidFill>
                            <a:schemeClr val="tx1"/>
                          </a:solidFill>
                          <a:latin typeface="Cambria Math" panose="02040503050406030204" pitchFamily="18" charset="0"/>
                        </a:rPr>
                        <m:t>=1.25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1.25</m:t>
                          </m:r>
                        </m:den>
                      </m:f>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.25</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0.75</m:t>
                                    </m:r>
                                  </m:e>
                                  <m:e>
                                    <m:r>
                                      <a:rPr lang="en-US" i="1">
                                        <a:latin typeface="Cambria Math" panose="02040503050406030204" pitchFamily="18" charset="0"/>
                                      </a:rPr>
                                      <m:t>1.25</m:t>
                                    </m:r>
                                  </m:e>
                                </m:eqArr>
                              </m:e>
                            </m:mr>
                          </m:m>
                        </m:e>
                      </m:d>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0.8</m:t>
                                    </m:r>
                                  </m:e>
                                  <m:e>
                                    <m:r>
                                      <a:rPr lang="en-US" b="0" i="1" smtClean="0">
                                        <a:latin typeface="Cambria Math" panose="02040503050406030204" pitchFamily="18" charset="0"/>
                                      </a:rPr>
                                      <m:t>0.6</m:t>
                                    </m:r>
                                  </m:e>
                                  <m:e>
                                    <m:r>
                                      <a:rPr lang="en-US" b="0" i="1" smtClean="0">
                                        <a:latin typeface="Cambria Math" panose="02040503050406030204" pitchFamily="18" charset="0"/>
                                      </a:rPr>
                                      <m:t>1</m:t>
                                    </m:r>
                                  </m:e>
                                </m:eqArr>
                              </m:e>
                            </m:mr>
                          </m:m>
                        </m:e>
                      </m:d>
                    </m:oMath>
                  </m:oMathPara>
                </a14:m>
                <a:endParaRPr lang="en-US">
                  <a:solidFill>
                    <a:schemeClr val="tx1"/>
                  </a:solidFill>
                </a:endParaRPr>
              </a:p>
            </p:txBody>
          </p:sp>
        </mc:Choice>
        <mc:Fallback xmlns="">
          <p:sp>
            <p:nvSpPr>
              <p:cNvPr id="9" name="TextBox 8">
                <a:extLst>
                  <a:ext uri="{FF2B5EF4-FFF2-40B4-BE49-F238E27FC236}">
                    <a16:creationId xmlns:a16="http://schemas.microsoft.com/office/drawing/2014/main" id="{1C0922EC-A4F6-6FCA-CC81-E3CDE6497693}"/>
                  </a:ext>
                </a:extLst>
              </p:cNvPr>
              <p:cNvSpPr txBox="1">
                <a:spLocks noRot="1" noChangeAspect="1" noMove="1" noResize="1" noEditPoints="1" noAdjustHandles="1" noChangeArrowheads="1" noChangeShapeType="1" noTextEdit="1"/>
              </p:cNvSpPr>
              <p:nvPr/>
            </p:nvSpPr>
            <p:spPr>
              <a:xfrm>
                <a:off x="6096000" y="4298547"/>
                <a:ext cx="4753742" cy="140737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25145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53804-F376-87CF-2040-CB114AD4260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84404F0-B595-5C73-46F0-D42D03B3FF5A}"/>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C043FF61-278B-C9FD-7C6B-90E826AFBB7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32E91003-6B3F-B858-2702-05C72DFC8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CCD6DC-A8F7-C9F8-730F-E9E4999D3AEB}"/>
              </a:ext>
            </a:extLst>
          </p:cNvPr>
          <p:cNvSpPr txBox="1"/>
          <p:nvPr/>
        </p:nvSpPr>
        <p:spPr>
          <a:xfrm>
            <a:off x="838200" y="1188263"/>
            <a:ext cx="7259425"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b="1"/>
              <a:t>Instead of feeding the vector calculated at each step to the next iteration directly, We divide the vector by the largest component at each step and feed it to the next iteration.</a:t>
            </a:r>
          </a:p>
          <a:p>
            <a:pPr marL="285750" indent="-285750">
              <a:buFont typeface="Arial" panose="020B0604020202020204" pitchFamily="34" charset="0"/>
              <a:buChar char="•"/>
            </a:pPr>
            <a:r>
              <a:rPr lang="en-US" b="1"/>
              <a:t>Let’s look at this algorithm.</a:t>
            </a:r>
          </a:p>
        </p:txBody>
      </p:sp>
      <p:pic>
        <p:nvPicPr>
          <p:cNvPr id="15" name="Picture 14">
            <a:extLst>
              <a:ext uri="{FF2B5EF4-FFF2-40B4-BE49-F238E27FC236}">
                <a16:creationId xmlns:a16="http://schemas.microsoft.com/office/drawing/2014/main" id="{46C084A6-6256-B6A2-FD64-5F554F2B95B3}"/>
              </a:ext>
            </a:extLst>
          </p:cNvPr>
          <p:cNvPicPr>
            <a:picLocks noChangeAspect="1"/>
          </p:cNvPicPr>
          <p:nvPr/>
        </p:nvPicPr>
        <p:blipFill>
          <a:blip r:embed="rId3"/>
          <a:stretch>
            <a:fillRect/>
          </a:stretch>
        </p:blipFill>
        <p:spPr>
          <a:xfrm>
            <a:off x="478422" y="2762539"/>
            <a:ext cx="6028708" cy="290719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8ED4D9A-4E46-BD18-30F1-66C947F7F1E5}"/>
                  </a:ext>
                </a:extLst>
              </p:cNvPr>
              <p:cNvSpPr txBox="1"/>
              <p:nvPr/>
            </p:nvSpPr>
            <p:spPr>
              <a:xfrm>
                <a:off x="6096000" y="2839974"/>
                <a:ext cx="15785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0.8</m:t>
                                    </m:r>
                                  </m:e>
                                  <m:e>
                                    <m:r>
                                      <a:rPr lang="en-US" i="1">
                                        <a:latin typeface="Cambria Math" panose="02040503050406030204" pitchFamily="18" charset="0"/>
                                      </a:rPr>
                                      <m:t>0.6</m:t>
                                    </m:r>
                                  </m:e>
                                  <m:e>
                                    <m:r>
                                      <a:rPr lang="en-US" i="1">
                                        <a:latin typeface="Cambria Math" panose="02040503050406030204" pitchFamily="18" charset="0"/>
                                      </a:rPr>
                                      <m:t>1</m:t>
                                    </m:r>
                                  </m:e>
                                </m:eqArr>
                              </m:e>
                            </m:mr>
                          </m:m>
                        </m:e>
                      </m:d>
                    </m:oMath>
                  </m:oMathPara>
                </a14:m>
                <a:endParaRPr lang="en-US"/>
              </a:p>
            </p:txBody>
          </p:sp>
        </mc:Choice>
        <mc:Fallback xmlns="">
          <p:sp>
            <p:nvSpPr>
              <p:cNvPr id="17" name="TextBox 16">
                <a:extLst>
                  <a:ext uri="{FF2B5EF4-FFF2-40B4-BE49-F238E27FC236}">
                    <a16:creationId xmlns:a16="http://schemas.microsoft.com/office/drawing/2014/main" id="{68ED4D9A-4E46-BD18-30F1-66C947F7F1E5}"/>
                  </a:ext>
                </a:extLst>
              </p:cNvPr>
              <p:cNvSpPr txBox="1">
                <a:spLocks noRot="1" noChangeAspect="1" noMove="1" noResize="1" noEditPoints="1" noAdjustHandles="1" noChangeArrowheads="1" noChangeShapeType="1" noTextEdit="1"/>
              </p:cNvSpPr>
              <p:nvPr/>
            </p:nvSpPr>
            <p:spPr>
              <a:xfrm>
                <a:off x="6096000" y="2839974"/>
                <a:ext cx="1578572" cy="14073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3E05C21-017A-FDD0-7251-1F7E7AE226E3}"/>
                  </a:ext>
                </a:extLst>
              </p:cNvPr>
              <p:cNvSpPr txBox="1"/>
              <p:nvPr/>
            </p:nvSpPr>
            <p:spPr>
              <a:xfrm>
                <a:off x="6014301" y="2015020"/>
                <a:ext cx="3297023" cy="807913"/>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p:txBody>
          </p:sp>
        </mc:Choice>
        <mc:Fallback xmlns="">
          <p:sp>
            <p:nvSpPr>
              <p:cNvPr id="18" name="TextBox 17">
                <a:extLst>
                  <a:ext uri="{FF2B5EF4-FFF2-40B4-BE49-F238E27FC236}">
                    <a16:creationId xmlns:a16="http://schemas.microsoft.com/office/drawing/2014/main" id="{F3E05C21-017A-FDD0-7251-1F7E7AE226E3}"/>
                  </a:ext>
                </a:extLst>
              </p:cNvPr>
              <p:cNvSpPr txBox="1">
                <a:spLocks noRot="1" noChangeAspect="1" noMove="1" noResize="1" noEditPoints="1" noAdjustHandles="1" noChangeArrowheads="1" noChangeShapeType="1" noTextEdit="1"/>
              </p:cNvSpPr>
              <p:nvPr/>
            </p:nvSpPr>
            <p:spPr>
              <a:xfrm>
                <a:off x="6014301" y="2015020"/>
                <a:ext cx="3297023" cy="8079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4A2731-A23C-2E51-3E98-D85A28BEE695}"/>
                  </a:ext>
                </a:extLst>
              </p:cNvPr>
              <p:cNvSpPr txBox="1"/>
              <p:nvPr/>
            </p:nvSpPr>
            <p:spPr>
              <a:xfrm>
                <a:off x="7550870" y="2762539"/>
                <a:ext cx="4492139"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0.8</m:t>
                                    </m:r>
                                  </m:e>
                                  <m:e>
                                    <m:r>
                                      <a:rPr lang="en-US" i="1">
                                        <a:latin typeface="Cambria Math" panose="02040503050406030204" pitchFamily="18" charset="0"/>
                                      </a:rPr>
                                      <m:t>0.6</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r>
                                  <a:rPr lang="en-US" b="0" i="1" smtClean="0">
                                    <a:latin typeface="Cambria Math" panose="02040503050406030204" pitchFamily="18" charset="0"/>
                                  </a:rPr>
                                  <m:t>.6</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1</m:t>
                                    </m:r>
                                  </m:e>
                                  <m:e>
                                    <m:r>
                                      <a:rPr lang="en-US" i="1">
                                        <a:latin typeface="Cambria Math" panose="02040503050406030204" pitchFamily="18" charset="0"/>
                                      </a:rPr>
                                      <m:t>0.</m:t>
                                    </m:r>
                                    <m:r>
                                      <a:rPr lang="en-US" b="0" i="1" smtClean="0">
                                        <a:latin typeface="Cambria Math" panose="02040503050406030204" pitchFamily="18" charset="0"/>
                                      </a:rPr>
                                      <m:t>8</m:t>
                                    </m:r>
                                  </m:e>
                                  <m:e>
                                    <m:r>
                                      <a:rPr lang="en-US" i="1">
                                        <a:latin typeface="Cambria Math" panose="02040503050406030204" pitchFamily="18" charset="0"/>
                                      </a:rPr>
                                      <m:t>1</m:t>
                                    </m:r>
                                    <m:r>
                                      <a:rPr lang="en-US" b="0" i="1" smtClean="0">
                                        <a:latin typeface="Cambria Math" panose="02040503050406030204" pitchFamily="18" charset="0"/>
                                      </a:rPr>
                                      <m:t>.4</m:t>
                                    </m:r>
                                  </m:e>
                                </m:eqArr>
                              </m:e>
                            </m:mr>
                          </m:m>
                        </m:e>
                      </m:d>
                    </m:oMath>
                  </m:oMathPara>
                </a14:m>
                <a:endParaRPr lang="en-US"/>
              </a:p>
            </p:txBody>
          </p:sp>
        </mc:Choice>
        <mc:Fallback xmlns="">
          <p:sp>
            <p:nvSpPr>
              <p:cNvPr id="4" name="TextBox 3">
                <a:extLst>
                  <a:ext uri="{FF2B5EF4-FFF2-40B4-BE49-F238E27FC236}">
                    <a16:creationId xmlns:a16="http://schemas.microsoft.com/office/drawing/2014/main" id="{A74A2731-A23C-2E51-3E98-D85A28BEE695}"/>
                  </a:ext>
                </a:extLst>
              </p:cNvPr>
              <p:cNvSpPr txBox="1">
                <a:spLocks noRot="1" noChangeAspect="1" noMove="1" noResize="1" noEditPoints="1" noAdjustHandles="1" noChangeArrowheads="1" noChangeShapeType="1" noTextEdit="1"/>
              </p:cNvSpPr>
              <p:nvPr/>
            </p:nvSpPr>
            <p:spPr>
              <a:xfrm>
                <a:off x="7550870" y="2762539"/>
                <a:ext cx="4492139" cy="14073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18E031-08DC-0E96-F2BE-52128FB33573}"/>
                  </a:ext>
                </a:extLst>
              </p:cNvPr>
              <p:cNvSpPr txBox="1"/>
              <p:nvPr/>
            </p:nvSpPr>
            <p:spPr>
              <a:xfrm>
                <a:off x="6507131" y="4298547"/>
                <a:ext cx="5078318"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𝑚𝑎𝑥</m:t>
                      </m:r>
                      <m:r>
                        <a:rPr lang="en-US" b="0" i="1" smtClean="0">
                          <a:solidFill>
                            <a:schemeClr val="tx1"/>
                          </a:solidFill>
                          <a:latin typeface="Cambria Math" panose="02040503050406030204" pitchFamily="18" charset="0"/>
                        </a:rPr>
                        <m:t>=1.6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4</m:t>
                          </m:r>
                        </m:sub>
                      </m:sSub>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1.6</m:t>
                          </m:r>
                        </m:den>
                      </m:f>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1.6</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0.8</m:t>
                                    </m:r>
                                  </m:e>
                                  <m:e>
                                    <m:r>
                                      <a:rPr lang="en-US" i="1">
                                        <a:latin typeface="Cambria Math" panose="02040503050406030204" pitchFamily="18" charset="0"/>
                                      </a:rPr>
                                      <m:t>1.4</m:t>
                                    </m:r>
                                  </m:e>
                                </m:eqArr>
                              </m:e>
                            </m:mr>
                          </m:m>
                        </m:e>
                      </m:d>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0.625</m:t>
                                    </m:r>
                                  </m:e>
                                  <m:e>
                                    <m:r>
                                      <a:rPr lang="en-US" b="0" i="1" smtClean="0">
                                        <a:latin typeface="Cambria Math" panose="02040503050406030204" pitchFamily="18" charset="0"/>
                                      </a:rPr>
                                      <m:t>0.5</m:t>
                                    </m:r>
                                  </m:e>
                                  <m:e>
                                    <m:r>
                                      <a:rPr lang="en-US" b="0" i="1" smtClean="0">
                                        <a:latin typeface="Cambria Math" panose="02040503050406030204" pitchFamily="18" charset="0"/>
                                      </a:rPr>
                                      <m:t>0.875</m:t>
                                    </m:r>
                                  </m:e>
                                </m:eqArr>
                              </m:e>
                            </m:mr>
                          </m:m>
                        </m:e>
                      </m:d>
                    </m:oMath>
                  </m:oMathPara>
                </a14:m>
                <a:endParaRPr lang="en-US">
                  <a:solidFill>
                    <a:schemeClr val="tx1"/>
                  </a:solidFill>
                </a:endParaRPr>
              </a:p>
            </p:txBody>
          </p:sp>
        </mc:Choice>
        <mc:Fallback xmlns="">
          <p:sp>
            <p:nvSpPr>
              <p:cNvPr id="9" name="TextBox 8">
                <a:extLst>
                  <a:ext uri="{FF2B5EF4-FFF2-40B4-BE49-F238E27FC236}">
                    <a16:creationId xmlns:a16="http://schemas.microsoft.com/office/drawing/2014/main" id="{D918E031-08DC-0E96-F2BE-52128FB33573}"/>
                  </a:ext>
                </a:extLst>
              </p:cNvPr>
              <p:cNvSpPr txBox="1">
                <a:spLocks noRot="1" noChangeAspect="1" noMove="1" noResize="1" noEditPoints="1" noAdjustHandles="1" noChangeArrowheads="1" noChangeShapeType="1" noTextEdit="1"/>
              </p:cNvSpPr>
              <p:nvPr/>
            </p:nvSpPr>
            <p:spPr>
              <a:xfrm>
                <a:off x="6507131" y="4298547"/>
                <a:ext cx="5078318" cy="140737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99962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1C524-382F-28CC-187C-5A9AA6DD95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7B05584-9C36-B7FD-EFC3-E551F665330E}"/>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EF806098-473E-1EC0-4E2E-C3EF410FC01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E04B98B3-C5DD-79DF-F22A-565497609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ED2B4A-6AB3-65DA-8D39-E1A5BE1A131E}"/>
              </a:ext>
            </a:extLst>
          </p:cNvPr>
          <p:cNvSpPr txBox="1"/>
          <p:nvPr/>
        </p:nvSpPr>
        <p:spPr>
          <a:xfrm>
            <a:off x="838200" y="1188263"/>
            <a:ext cx="7259425"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b="1"/>
              <a:t>Instead of feeding the vector calculated at each step to the next iteration directly, We divide the vector by the largest component at each step and feed it to the next iteration.</a:t>
            </a:r>
          </a:p>
          <a:p>
            <a:pPr marL="285750" indent="-285750">
              <a:buFont typeface="Arial" panose="020B0604020202020204" pitchFamily="34" charset="0"/>
              <a:buChar char="•"/>
            </a:pPr>
            <a:r>
              <a:rPr lang="en-US" b="1"/>
              <a:t>Let’s look at this algorithm.</a:t>
            </a:r>
          </a:p>
        </p:txBody>
      </p:sp>
      <p:pic>
        <p:nvPicPr>
          <p:cNvPr id="15" name="Picture 14">
            <a:extLst>
              <a:ext uri="{FF2B5EF4-FFF2-40B4-BE49-F238E27FC236}">
                <a16:creationId xmlns:a16="http://schemas.microsoft.com/office/drawing/2014/main" id="{79F7C78D-7FB4-7C8E-5093-21B1870E7810}"/>
              </a:ext>
            </a:extLst>
          </p:cNvPr>
          <p:cNvPicPr>
            <a:picLocks noChangeAspect="1"/>
          </p:cNvPicPr>
          <p:nvPr/>
        </p:nvPicPr>
        <p:blipFill>
          <a:blip r:embed="rId3"/>
          <a:stretch>
            <a:fillRect/>
          </a:stretch>
        </p:blipFill>
        <p:spPr>
          <a:xfrm>
            <a:off x="478422" y="2762539"/>
            <a:ext cx="6028708" cy="290719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C06CE28-6272-B727-CB6D-749FFA937221}"/>
                  </a:ext>
                </a:extLst>
              </p:cNvPr>
              <p:cNvSpPr txBox="1"/>
              <p:nvPr/>
            </p:nvSpPr>
            <p:spPr>
              <a:xfrm>
                <a:off x="5818301" y="2792736"/>
                <a:ext cx="1660271"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0.625</m:t>
                                    </m:r>
                                  </m:e>
                                  <m:e>
                                    <m:r>
                                      <a:rPr lang="en-US" i="1">
                                        <a:latin typeface="Cambria Math" panose="02040503050406030204" pitchFamily="18" charset="0"/>
                                      </a:rPr>
                                      <m:t>0.5</m:t>
                                    </m:r>
                                  </m:e>
                                  <m:e>
                                    <m:r>
                                      <a:rPr lang="en-US" i="1">
                                        <a:latin typeface="Cambria Math" panose="02040503050406030204" pitchFamily="18" charset="0"/>
                                      </a:rPr>
                                      <m:t>0.875</m:t>
                                    </m:r>
                                  </m:e>
                                </m:eqArr>
                              </m:e>
                            </m:mr>
                          </m:m>
                        </m:e>
                      </m:d>
                    </m:oMath>
                  </m:oMathPara>
                </a14:m>
                <a:endParaRPr lang="en-US"/>
              </a:p>
            </p:txBody>
          </p:sp>
        </mc:Choice>
        <mc:Fallback xmlns="">
          <p:sp>
            <p:nvSpPr>
              <p:cNvPr id="17" name="TextBox 16">
                <a:extLst>
                  <a:ext uri="{FF2B5EF4-FFF2-40B4-BE49-F238E27FC236}">
                    <a16:creationId xmlns:a16="http://schemas.microsoft.com/office/drawing/2014/main" id="{9C06CE28-6272-B727-CB6D-749FFA937221}"/>
                  </a:ext>
                </a:extLst>
              </p:cNvPr>
              <p:cNvSpPr txBox="1">
                <a:spLocks noRot="1" noChangeAspect="1" noMove="1" noResize="1" noEditPoints="1" noAdjustHandles="1" noChangeArrowheads="1" noChangeShapeType="1" noTextEdit="1"/>
              </p:cNvSpPr>
              <p:nvPr/>
            </p:nvSpPr>
            <p:spPr>
              <a:xfrm>
                <a:off x="5818301" y="2792736"/>
                <a:ext cx="1660271" cy="14073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A07C1C-20CC-B70E-B969-8C075C6B099D}"/>
                  </a:ext>
                </a:extLst>
              </p:cNvPr>
              <p:cNvSpPr txBox="1"/>
              <p:nvPr/>
            </p:nvSpPr>
            <p:spPr>
              <a:xfrm>
                <a:off x="6014301" y="2015020"/>
                <a:ext cx="3297023" cy="807913"/>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p:txBody>
          </p:sp>
        </mc:Choice>
        <mc:Fallback xmlns="">
          <p:sp>
            <p:nvSpPr>
              <p:cNvPr id="18" name="TextBox 17">
                <a:extLst>
                  <a:ext uri="{FF2B5EF4-FFF2-40B4-BE49-F238E27FC236}">
                    <a16:creationId xmlns:a16="http://schemas.microsoft.com/office/drawing/2014/main" id="{29A07C1C-20CC-B70E-B969-8C075C6B099D}"/>
                  </a:ext>
                </a:extLst>
              </p:cNvPr>
              <p:cNvSpPr txBox="1">
                <a:spLocks noRot="1" noChangeAspect="1" noMove="1" noResize="1" noEditPoints="1" noAdjustHandles="1" noChangeArrowheads="1" noChangeShapeType="1" noTextEdit="1"/>
              </p:cNvSpPr>
              <p:nvPr/>
            </p:nvSpPr>
            <p:spPr>
              <a:xfrm>
                <a:off x="6014301" y="2015020"/>
                <a:ext cx="3297023" cy="8079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FECBEBA-D2D7-9D26-AAAB-BCA1D731AFED}"/>
                  </a:ext>
                </a:extLst>
              </p:cNvPr>
              <p:cNvSpPr txBox="1"/>
              <p:nvPr/>
            </p:nvSpPr>
            <p:spPr>
              <a:xfrm>
                <a:off x="7258639" y="2762539"/>
                <a:ext cx="4784370"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0.625</m:t>
                                    </m:r>
                                  </m:e>
                                  <m:e>
                                    <m:r>
                                      <a:rPr lang="en-US" i="1">
                                        <a:latin typeface="Cambria Math" panose="02040503050406030204" pitchFamily="18" charset="0"/>
                                      </a:rPr>
                                      <m:t>0.5</m:t>
                                    </m:r>
                                  </m:e>
                                  <m:e>
                                    <m:r>
                                      <a:rPr lang="en-US" i="1">
                                        <a:latin typeface="Cambria Math" panose="02040503050406030204" pitchFamily="18" charset="0"/>
                                      </a:rPr>
                                      <m:t>0.875</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r>
                                  <a:rPr lang="en-US" b="0" i="1" smtClean="0">
                                    <a:latin typeface="Cambria Math" panose="02040503050406030204" pitchFamily="18" charset="0"/>
                                  </a:rPr>
                                  <m:t>.375</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1</m:t>
                                    </m:r>
                                  </m:e>
                                  <m:e>
                                    <m:r>
                                      <a:rPr lang="en-US" i="1">
                                        <a:latin typeface="Cambria Math" panose="02040503050406030204" pitchFamily="18" charset="0"/>
                                      </a:rPr>
                                      <m:t>0.</m:t>
                                    </m:r>
                                    <m:r>
                                      <a:rPr lang="en-US" b="0" i="1" smtClean="0">
                                        <a:latin typeface="Cambria Math" panose="02040503050406030204" pitchFamily="18" charset="0"/>
                                      </a:rPr>
                                      <m:t>62</m:t>
                                    </m:r>
                                    <m:r>
                                      <a:rPr lang="en-US" i="1">
                                        <a:latin typeface="Cambria Math" panose="02040503050406030204" pitchFamily="18" charset="0"/>
                                      </a:rPr>
                                      <m:t>5</m:t>
                                    </m:r>
                                  </m:e>
                                  <m:e>
                                    <m:r>
                                      <a:rPr lang="en-US" b="0" i="1" smtClean="0">
                                        <a:latin typeface="Cambria Math" panose="02040503050406030204" pitchFamily="18" charset="0"/>
                                      </a:rPr>
                                      <m:t>1.125</m:t>
                                    </m:r>
                                  </m:e>
                                </m:eqArr>
                              </m:e>
                            </m:mr>
                          </m:m>
                        </m:e>
                      </m:d>
                    </m:oMath>
                  </m:oMathPara>
                </a14:m>
                <a:endParaRPr lang="en-US"/>
              </a:p>
            </p:txBody>
          </p:sp>
        </mc:Choice>
        <mc:Fallback xmlns="">
          <p:sp>
            <p:nvSpPr>
              <p:cNvPr id="4" name="TextBox 3">
                <a:extLst>
                  <a:ext uri="{FF2B5EF4-FFF2-40B4-BE49-F238E27FC236}">
                    <a16:creationId xmlns:a16="http://schemas.microsoft.com/office/drawing/2014/main" id="{BFECBEBA-D2D7-9D26-AAAB-BCA1D731AFED}"/>
                  </a:ext>
                </a:extLst>
              </p:cNvPr>
              <p:cNvSpPr txBox="1">
                <a:spLocks noRot="1" noChangeAspect="1" noMove="1" noResize="1" noEditPoints="1" noAdjustHandles="1" noChangeArrowheads="1" noChangeShapeType="1" noTextEdit="1"/>
              </p:cNvSpPr>
              <p:nvPr/>
            </p:nvSpPr>
            <p:spPr>
              <a:xfrm>
                <a:off x="7258639" y="2762539"/>
                <a:ext cx="4784370" cy="14073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97DA7C-115B-C115-01F9-01CD36BAB88D}"/>
                  </a:ext>
                </a:extLst>
              </p:cNvPr>
              <p:cNvSpPr txBox="1"/>
              <p:nvPr/>
            </p:nvSpPr>
            <p:spPr>
              <a:xfrm>
                <a:off x="6183984" y="4298547"/>
                <a:ext cx="5401465"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𝑚𝑎𝑥</m:t>
                      </m:r>
                      <m:r>
                        <a:rPr lang="en-US" b="0" i="1" smtClean="0">
                          <a:solidFill>
                            <a:schemeClr val="tx1"/>
                          </a:solidFill>
                          <a:latin typeface="Cambria Math" panose="02040503050406030204" pitchFamily="18" charset="0"/>
                        </a:rPr>
                        <m:t>=1.375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1.375</m:t>
                          </m:r>
                        </m:den>
                      </m:f>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1.375</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0.625</m:t>
                                    </m:r>
                                  </m:e>
                                  <m:e>
                                    <m:r>
                                      <a:rPr lang="en-US" i="1">
                                        <a:latin typeface="Cambria Math" panose="02040503050406030204" pitchFamily="18" charset="0"/>
                                      </a:rPr>
                                      <m:t>1.125</m:t>
                                    </m:r>
                                  </m:e>
                                </m:eqArr>
                              </m:e>
                            </m:mr>
                          </m:m>
                        </m:e>
                      </m:d>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0.7272</m:t>
                                    </m:r>
                                  </m:e>
                                  <m:e>
                                    <m:r>
                                      <a:rPr lang="en-US" b="0" i="1" smtClean="0">
                                        <a:latin typeface="Cambria Math" panose="02040503050406030204" pitchFamily="18" charset="0"/>
                                      </a:rPr>
                                      <m:t>0.45</m:t>
                                    </m:r>
                                  </m:e>
                                  <m:e>
                                    <m:r>
                                      <a:rPr lang="en-US" b="0" i="1" smtClean="0">
                                        <a:latin typeface="Cambria Math" panose="02040503050406030204" pitchFamily="18" charset="0"/>
                                      </a:rPr>
                                      <m:t>0.8181</m:t>
                                    </m:r>
                                  </m:e>
                                </m:eqArr>
                              </m:e>
                            </m:mr>
                          </m:m>
                        </m:e>
                      </m:d>
                    </m:oMath>
                  </m:oMathPara>
                </a14:m>
                <a:endParaRPr lang="en-US">
                  <a:solidFill>
                    <a:schemeClr val="tx1"/>
                  </a:solidFill>
                </a:endParaRPr>
              </a:p>
            </p:txBody>
          </p:sp>
        </mc:Choice>
        <mc:Fallback xmlns="">
          <p:sp>
            <p:nvSpPr>
              <p:cNvPr id="9" name="TextBox 8">
                <a:extLst>
                  <a:ext uri="{FF2B5EF4-FFF2-40B4-BE49-F238E27FC236}">
                    <a16:creationId xmlns:a16="http://schemas.microsoft.com/office/drawing/2014/main" id="{9597DA7C-115B-C115-01F9-01CD36BAB88D}"/>
                  </a:ext>
                </a:extLst>
              </p:cNvPr>
              <p:cNvSpPr txBox="1">
                <a:spLocks noRot="1" noChangeAspect="1" noMove="1" noResize="1" noEditPoints="1" noAdjustHandles="1" noChangeArrowheads="1" noChangeShapeType="1" noTextEdit="1"/>
              </p:cNvSpPr>
              <p:nvPr/>
            </p:nvSpPr>
            <p:spPr>
              <a:xfrm>
                <a:off x="6183984" y="4298547"/>
                <a:ext cx="5401465" cy="140737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52150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20152-41A0-70DD-84C5-3DD13DE354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8F2340-BBA3-3712-176B-743F921FCCA7}"/>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20D5B960-5E8A-D168-A8A0-6D861D56D86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35C2AAA3-9DB3-D70F-791C-E107BFE2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3EDC73-3C0D-FB93-5BCC-B7AB714495E5}"/>
              </a:ext>
            </a:extLst>
          </p:cNvPr>
          <p:cNvSpPr txBox="1"/>
          <p:nvPr/>
        </p:nvSpPr>
        <p:spPr>
          <a:xfrm>
            <a:off x="838200" y="1188263"/>
            <a:ext cx="7259425" cy="55399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b="1"/>
              <a:t>More iterations you do algorithm will converge into dominant eigenvector</a:t>
            </a:r>
          </a:p>
        </p:txBody>
      </p:sp>
      <p:pic>
        <p:nvPicPr>
          <p:cNvPr id="15" name="Picture 14">
            <a:extLst>
              <a:ext uri="{FF2B5EF4-FFF2-40B4-BE49-F238E27FC236}">
                <a16:creationId xmlns:a16="http://schemas.microsoft.com/office/drawing/2014/main" id="{39936BE9-00D7-74FC-FB2F-E2EC52FC7857}"/>
              </a:ext>
            </a:extLst>
          </p:cNvPr>
          <p:cNvPicPr>
            <a:picLocks noChangeAspect="1"/>
          </p:cNvPicPr>
          <p:nvPr/>
        </p:nvPicPr>
        <p:blipFill>
          <a:blip r:embed="rId3"/>
          <a:stretch>
            <a:fillRect/>
          </a:stretch>
        </p:blipFill>
        <p:spPr>
          <a:xfrm>
            <a:off x="478422" y="2762539"/>
            <a:ext cx="6028708" cy="290719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617D2B-47D3-E146-9DDF-13A6C6699274}"/>
                  </a:ext>
                </a:extLst>
              </p:cNvPr>
              <p:cNvSpPr txBox="1"/>
              <p:nvPr/>
            </p:nvSpPr>
            <p:spPr>
              <a:xfrm>
                <a:off x="5220892" y="2804565"/>
                <a:ext cx="1926184"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0.7272</m:t>
                                    </m:r>
                                  </m:e>
                                  <m:e>
                                    <m:r>
                                      <a:rPr lang="en-US" i="1">
                                        <a:latin typeface="Cambria Math" panose="02040503050406030204" pitchFamily="18" charset="0"/>
                                      </a:rPr>
                                      <m:t>0.45</m:t>
                                    </m:r>
                                  </m:e>
                                  <m:e>
                                    <m:r>
                                      <a:rPr lang="en-US" i="1">
                                        <a:latin typeface="Cambria Math" panose="02040503050406030204" pitchFamily="18" charset="0"/>
                                      </a:rPr>
                                      <m:t>0.8181</m:t>
                                    </m:r>
                                  </m:e>
                                </m:eqArr>
                              </m:e>
                            </m:mr>
                          </m:m>
                        </m:e>
                      </m:d>
                    </m:oMath>
                  </m:oMathPara>
                </a14:m>
                <a:endParaRPr lang="en-US"/>
              </a:p>
            </p:txBody>
          </p:sp>
        </mc:Choice>
        <mc:Fallback xmlns="">
          <p:sp>
            <p:nvSpPr>
              <p:cNvPr id="17" name="TextBox 16">
                <a:extLst>
                  <a:ext uri="{FF2B5EF4-FFF2-40B4-BE49-F238E27FC236}">
                    <a16:creationId xmlns:a16="http://schemas.microsoft.com/office/drawing/2014/main" id="{B1617D2B-47D3-E146-9DDF-13A6C6699274}"/>
                  </a:ext>
                </a:extLst>
              </p:cNvPr>
              <p:cNvSpPr txBox="1">
                <a:spLocks noRot="1" noChangeAspect="1" noMove="1" noResize="1" noEditPoints="1" noAdjustHandles="1" noChangeArrowheads="1" noChangeShapeType="1" noTextEdit="1"/>
              </p:cNvSpPr>
              <p:nvPr/>
            </p:nvSpPr>
            <p:spPr>
              <a:xfrm>
                <a:off x="5220892" y="2804565"/>
                <a:ext cx="1926184" cy="14073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88CD58-7052-FEDA-7479-02F54F39F9EB}"/>
                  </a:ext>
                </a:extLst>
              </p:cNvPr>
              <p:cNvSpPr txBox="1"/>
              <p:nvPr/>
            </p:nvSpPr>
            <p:spPr>
              <a:xfrm>
                <a:off x="6014301" y="2015020"/>
                <a:ext cx="3297023" cy="807913"/>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p:txBody>
          </p:sp>
        </mc:Choice>
        <mc:Fallback xmlns="">
          <p:sp>
            <p:nvSpPr>
              <p:cNvPr id="18" name="TextBox 17">
                <a:extLst>
                  <a:ext uri="{FF2B5EF4-FFF2-40B4-BE49-F238E27FC236}">
                    <a16:creationId xmlns:a16="http://schemas.microsoft.com/office/drawing/2014/main" id="{7488CD58-7052-FEDA-7479-02F54F39F9EB}"/>
                  </a:ext>
                </a:extLst>
              </p:cNvPr>
              <p:cNvSpPr txBox="1">
                <a:spLocks noRot="1" noChangeAspect="1" noMove="1" noResize="1" noEditPoints="1" noAdjustHandles="1" noChangeArrowheads="1" noChangeShapeType="1" noTextEdit="1"/>
              </p:cNvSpPr>
              <p:nvPr/>
            </p:nvSpPr>
            <p:spPr>
              <a:xfrm>
                <a:off x="6014301" y="2015020"/>
                <a:ext cx="3297023" cy="8079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F49E0D9-9188-AAEA-ADCC-69C53544CB67}"/>
                  </a:ext>
                </a:extLst>
              </p:cNvPr>
              <p:cNvSpPr txBox="1"/>
              <p:nvPr/>
            </p:nvSpPr>
            <p:spPr>
              <a:xfrm>
                <a:off x="6721311" y="2762539"/>
                <a:ext cx="5321698"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6</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0.7272</m:t>
                                    </m:r>
                                  </m:e>
                                  <m:e>
                                    <m:r>
                                      <a:rPr lang="en-US" i="1">
                                        <a:latin typeface="Cambria Math" panose="02040503050406030204" pitchFamily="18" charset="0"/>
                                      </a:rPr>
                                      <m:t>0.45</m:t>
                                    </m:r>
                                  </m:e>
                                  <m:e>
                                    <m:r>
                                      <a:rPr lang="en-US" i="1">
                                        <a:latin typeface="Cambria Math" panose="02040503050406030204" pitchFamily="18" charset="0"/>
                                      </a:rPr>
                                      <m:t>0.8181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smtClean="0">
                                    <a:latin typeface="Cambria Math" panose="02040503050406030204" pitchFamily="18" charset="0"/>
                                  </a:rPr>
                                  <m:t>1</m:t>
                                </m:r>
                                <m:r>
                                  <a:rPr lang="en-US" b="0" i="1" smtClean="0">
                                    <a:latin typeface="Cambria Math" panose="02040503050406030204" pitchFamily="18" charset="0"/>
                                  </a:rPr>
                                  <m:t>.272</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1</m:t>
                                    </m:r>
                                  </m:e>
                                  <m:e>
                                    <m:r>
                                      <a:rPr lang="en-US" i="1" smtClean="0">
                                        <a:latin typeface="Cambria Math" panose="02040503050406030204" pitchFamily="18" charset="0"/>
                                      </a:rPr>
                                      <m:t>0</m:t>
                                    </m:r>
                                    <m:r>
                                      <a:rPr lang="en-US" b="0" i="1" smtClean="0">
                                        <a:latin typeface="Cambria Math" panose="02040503050406030204" pitchFamily="18" charset="0"/>
                                      </a:rPr>
                                      <m:t>.7272</m:t>
                                    </m:r>
                                  </m:e>
                                  <m:e>
                                    <m:r>
                                      <a:rPr lang="en-US" b="0" i="1" smtClean="0">
                                        <a:latin typeface="Cambria Math" panose="02040503050406030204" pitchFamily="18" charset="0"/>
                                      </a:rPr>
                                      <m:t>1.8181</m:t>
                                    </m:r>
                                  </m:e>
                                </m:eqArr>
                              </m:e>
                            </m:mr>
                          </m:m>
                        </m:e>
                      </m:d>
                    </m:oMath>
                  </m:oMathPara>
                </a14:m>
                <a:endParaRPr lang="en-US"/>
              </a:p>
            </p:txBody>
          </p:sp>
        </mc:Choice>
        <mc:Fallback xmlns="">
          <p:sp>
            <p:nvSpPr>
              <p:cNvPr id="4" name="TextBox 3">
                <a:extLst>
                  <a:ext uri="{FF2B5EF4-FFF2-40B4-BE49-F238E27FC236}">
                    <a16:creationId xmlns:a16="http://schemas.microsoft.com/office/drawing/2014/main" id="{2F49E0D9-9188-AAEA-ADCC-69C53544CB67}"/>
                  </a:ext>
                </a:extLst>
              </p:cNvPr>
              <p:cNvSpPr txBox="1">
                <a:spLocks noRot="1" noChangeAspect="1" noMove="1" noResize="1" noEditPoints="1" noAdjustHandles="1" noChangeArrowheads="1" noChangeShapeType="1" noTextEdit="1"/>
              </p:cNvSpPr>
              <p:nvPr/>
            </p:nvSpPr>
            <p:spPr>
              <a:xfrm>
                <a:off x="6721311" y="2762539"/>
                <a:ext cx="5321698" cy="14073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AF36AC-D246-3853-9A9A-AFF22E3CF739}"/>
                  </a:ext>
                </a:extLst>
              </p:cNvPr>
              <p:cNvSpPr txBox="1"/>
              <p:nvPr/>
            </p:nvSpPr>
            <p:spPr>
              <a:xfrm>
                <a:off x="5891753" y="4298547"/>
                <a:ext cx="5693697"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𝑚𝑎𝑥</m:t>
                      </m:r>
                      <m:r>
                        <a:rPr lang="en-US" b="0" i="1" smtClean="0">
                          <a:solidFill>
                            <a:schemeClr val="tx1"/>
                          </a:solidFill>
                          <a:latin typeface="Cambria Math" panose="02040503050406030204" pitchFamily="18" charset="0"/>
                        </a:rPr>
                        <m:t>=1.8181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6</m:t>
                          </m:r>
                        </m:sub>
                      </m:sSub>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1.8181</m:t>
                          </m:r>
                        </m:den>
                      </m:f>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1.272</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0.7272</m:t>
                                    </m:r>
                                  </m:e>
                                  <m:e>
                                    <m:r>
                                      <a:rPr lang="en-US" i="1">
                                        <a:latin typeface="Cambria Math" panose="02040503050406030204" pitchFamily="18" charset="0"/>
                                      </a:rPr>
                                      <m:t>1.8181</m:t>
                                    </m:r>
                                  </m:e>
                                </m:eqArr>
                              </m:e>
                            </m:mr>
                          </m:m>
                        </m:e>
                      </m:d>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i="1">
                                    <a:latin typeface="Cambria Math" panose="02040503050406030204" pitchFamily="18" charset="0"/>
                                  </a:rPr>
                                  <m:t>0</m:t>
                                </m:r>
                              </m:e>
                            </m:mr>
                            <m:mr>
                              <m:e>
                                <m:eqArr>
                                  <m:eqArrPr>
                                    <m:ctrlPr>
                                      <a:rPr lang="en-US" i="1" smtClean="0">
                                        <a:latin typeface="Cambria Math" panose="02040503050406030204" pitchFamily="18" charset="0"/>
                                      </a:rPr>
                                    </m:ctrlPr>
                                  </m:eqArrPr>
                                  <m:e>
                                    <m:r>
                                      <a:rPr lang="en-US" b="0" i="1" smtClean="0">
                                        <a:latin typeface="Cambria Math" panose="02040503050406030204" pitchFamily="18" charset="0"/>
                                      </a:rPr>
                                      <m:t>0.7857</m:t>
                                    </m:r>
                                  </m:e>
                                  <m:e>
                                    <m:r>
                                      <a:rPr lang="en-US" b="0" i="1" smtClean="0">
                                        <a:latin typeface="Cambria Math" panose="02040503050406030204" pitchFamily="18" charset="0"/>
                                      </a:rPr>
                                      <m:t>0.57</m:t>
                                    </m:r>
                                  </m:e>
                                  <m:e>
                                    <m:r>
                                      <a:rPr lang="en-US" b="0" i="1" smtClean="0">
                                        <a:latin typeface="Cambria Math" panose="02040503050406030204" pitchFamily="18" charset="0"/>
                                      </a:rPr>
                                      <m:t>0.9285</m:t>
                                    </m:r>
                                  </m:e>
                                </m:eqArr>
                              </m:e>
                            </m:mr>
                          </m:m>
                        </m:e>
                      </m:d>
                    </m:oMath>
                  </m:oMathPara>
                </a14:m>
                <a:endParaRPr lang="en-US">
                  <a:solidFill>
                    <a:schemeClr val="tx1"/>
                  </a:solidFill>
                </a:endParaRPr>
              </a:p>
            </p:txBody>
          </p:sp>
        </mc:Choice>
        <mc:Fallback xmlns="">
          <p:sp>
            <p:nvSpPr>
              <p:cNvPr id="9" name="TextBox 8">
                <a:extLst>
                  <a:ext uri="{FF2B5EF4-FFF2-40B4-BE49-F238E27FC236}">
                    <a16:creationId xmlns:a16="http://schemas.microsoft.com/office/drawing/2014/main" id="{F0AF36AC-D246-3853-9A9A-AFF22E3CF739}"/>
                  </a:ext>
                </a:extLst>
              </p:cNvPr>
              <p:cNvSpPr txBox="1">
                <a:spLocks noRot="1" noChangeAspect="1" noMove="1" noResize="1" noEditPoints="1" noAdjustHandles="1" noChangeArrowheads="1" noChangeShapeType="1" noTextEdit="1"/>
              </p:cNvSpPr>
              <p:nvPr/>
            </p:nvSpPr>
            <p:spPr>
              <a:xfrm>
                <a:off x="5891753" y="4298547"/>
                <a:ext cx="5693697" cy="140737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39500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292C-BD5C-039D-C4D4-1630DAF403A1}"/>
              </a:ext>
            </a:extLst>
          </p:cNvPr>
          <p:cNvSpPr>
            <a:spLocks noGrp="1"/>
          </p:cNvSpPr>
          <p:nvPr>
            <p:ph type="title"/>
          </p:nvPr>
        </p:nvSpPr>
        <p:spPr/>
        <p:txBody>
          <a:bodyPr/>
          <a:lstStyle/>
          <a:p>
            <a:r>
              <a:rPr lang="en-US"/>
              <a:t>Degree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83BDD8-66B7-F33F-38A9-09109F26D972}"/>
                  </a:ext>
                </a:extLst>
              </p:cNvPr>
              <p:cNvSpPr>
                <a:spLocks noGrp="1"/>
              </p:cNvSpPr>
              <p:nvPr>
                <p:ph idx="1"/>
              </p:nvPr>
            </p:nvSpPr>
            <p:spPr>
              <a:xfrm>
                <a:off x="838200" y="1825625"/>
                <a:ext cx="10687050" cy="1546225"/>
              </a:xfrm>
            </p:spPr>
            <p:txBody>
              <a:bodyPr/>
              <a:lstStyle/>
              <a:p>
                <a:r>
                  <a:rPr lang="en-US"/>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oMath>
                </a14:m>
                <a:r>
                  <a:rPr lang="en-US"/>
                  <a:t> denote the number of vertices with degree </a:t>
                </a:r>
                <a14:m>
                  <m:oMath xmlns:m="http://schemas.openxmlformats.org/officeDocument/2006/math">
                    <m:r>
                      <a:rPr lang="en-US" b="0" i="1" smtClean="0">
                        <a:latin typeface="Cambria Math" panose="02040503050406030204" pitchFamily="18" charset="0"/>
                      </a:rPr>
                      <m:t>𝑘</m:t>
                    </m:r>
                  </m:oMath>
                </a14:m>
                <a:r>
                  <a:rPr lang="en-US"/>
                  <a:t>. The degree frequency distribution of a graph is given as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e>
                    </m:d>
                  </m:oMath>
                </a14:m>
                <a:endParaRPr lang="en-US" b="0"/>
              </a:p>
              <a:p>
                <a:pPr lvl="1"/>
                <a14:m>
                  <m:oMath xmlns:m="http://schemas.openxmlformats.org/officeDocument/2006/math">
                    <m:r>
                      <a:rPr lang="en-US" sz="2800" b="0" i="1" smtClean="0">
                        <a:latin typeface="Cambria Math" panose="02040503050406030204" pitchFamily="18" charset="0"/>
                      </a:rPr>
                      <m:t>𝑡</m:t>
                    </m:r>
                  </m:oMath>
                </a14:m>
                <a:r>
                  <a:rPr lang="en-US" sz="2800"/>
                  <a:t> is the maximum degree of a node in the graph.</a:t>
                </a:r>
              </a:p>
              <a:p>
                <a:pPr lvl="1"/>
                <a:endParaRPr lang="en-US"/>
              </a:p>
            </p:txBody>
          </p:sp>
        </mc:Choice>
        <mc:Fallback xmlns="">
          <p:sp>
            <p:nvSpPr>
              <p:cNvPr id="3" name="Content Placeholder 2">
                <a:extLst>
                  <a:ext uri="{FF2B5EF4-FFF2-40B4-BE49-F238E27FC236}">
                    <a16:creationId xmlns:a16="http://schemas.microsoft.com/office/drawing/2014/main" id="{6583BDD8-66B7-F33F-38A9-09109F26D972}"/>
                  </a:ext>
                </a:extLst>
              </p:cNvPr>
              <p:cNvSpPr>
                <a:spLocks noGrp="1" noRot="1" noChangeAspect="1" noMove="1" noResize="1" noEditPoints="1" noAdjustHandles="1" noChangeArrowheads="1" noChangeShapeType="1" noTextEdit="1"/>
              </p:cNvSpPr>
              <p:nvPr>
                <p:ph idx="1"/>
              </p:nvPr>
            </p:nvSpPr>
            <p:spPr>
              <a:xfrm>
                <a:off x="838200" y="1825625"/>
                <a:ext cx="10687050" cy="1546225"/>
              </a:xfrm>
              <a:blipFill>
                <a:blip r:embed="rId2"/>
                <a:stretch>
                  <a:fillRect l="-1027" t="-6299"/>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EED66C2-C030-19BA-00CE-D0B23C2A2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850" y="3371850"/>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B79EF7-8A74-EA5B-3897-6CE7CFDC3AA3}"/>
                  </a:ext>
                </a:extLst>
              </p:cNvPr>
              <p:cNvSpPr txBox="1"/>
              <p:nvPr/>
            </p:nvSpPr>
            <p:spPr>
              <a:xfrm>
                <a:off x="1066800" y="3371850"/>
                <a:ext cx="6686550" cy="1477328"/>
              </a:xfrm>
              <a:prstGeom prst="rect">
                <a:avLst/>
              </a:prstGeom>
              <a:noFill/>
            </p:spPr>
            <p:txBody>
              <a:bodyPr wrap="square" rtlCol="0">
                <a:spAutoFit/>
              </a:bodyPr>
              <a:lstStyle/>
              <a:p>
                <a:r>
                  <a:rPr lang="en-US"/>
                  <a:t>What is the degree distribution of this graph?</a:t>
                </a:r>
              </a:p>
              <a:p>
                <a:pPr marL="342900" indent="-342900">
                  <a:buFont typeface="+mj-lt"/>
                  <a:buAutoNum type="arabicPeriod"/>
                </a:pPr>
                <a14:m>
                  <m:oMath xmlns:m="http://schemas.openxmlformats.org/officeDocument/2006/math">
                    <m:r>
                      <a:rPr lang="en-US" b="0" i="1" smtClean="0">
                        <a:latin typeface="Cambria Math" panose="02040503050406030204" pitchFamily="18" charset="0"/>
                      </a:rPr>
                      <m:t>(4, 3, 4, 3, 4)</m:t>
                    </m:r>
                  </m:oMath>
                </a14:m>
                <a:endParaRPr lang="en-US"/>
              </a:p>
              <a:p>
                <a:pPr marL="342900" indent="-342900">
                  <a:buFont typeface="+mj-lt"/>
                  <a:buAutoNum type="arabicPeriod"/>
                </a:pP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3, 3, 4, 4, 4</m:t>
                        </m:r>
                      </m:e>
                    </m:d>
                  </m:oMath>
                </a14:m>
                <a:endParaRPr lang="en-US" b="0"/>
              </a:p>
              <a:p>
                <a:pPr marL="342900" indent="-342900">
                  <a:buFont typeface="+mj-lt"/>
                  <a:buAutoNum type="arabicPeriod"/>
                </a:pP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0, 0, 0, 2, 3</m:t>
                        </m:r>
                      </m:e>
                    </m:d>
                  </m:oMath>
                </a14:m>
                <a:endParaRPr lang="en-US" b="0"/>
              </a:p>
              <a:p>
                <a:pPr marL="342900" indent="-342900">
                  <a:buFont typeface="+mj-lt"/>
                  <a:buAutoNum type="arabicPeriod"/>
                </a:pPr>
                <a14:m>
                  <m:oMath xmlns:m="http://schemas.openxmlformats.org/officeDocument/2006/math">
                    <m:r>
                      <a:rPr lang="en-US" b="0" i="1" smtClean="0">
                        <a:latin typeface="Cambria Math" panose="02040503050406030204" pitchFamily="18" charset="0"/>
                      </a:rPr>
                      <m:t>(2, 3)</m:t>
                    </m:r>
                  </m:oMath>
                </a14:m>
                <a:endParaRPr lang="en-US"/>
              </a:p>
            </p:txBody>
          </p:sp>
        </mc:Choice>
        <mc:Fallback xmlns="">
          <p:sp>
            <p:nvSpPr>
              <p:cNvPr id="4" name="TextBox 3">
                <a:extLst>
                  <a:ext uri="{FF2B5EF4-FFF2-40B4-BE49-F238E27FC236}">
                    <a16:creationId xmlns:a16="http://schemas.microsoft.com/office/drawing/2014/main" id="{CBB79EF7-8A74-EA5B-3897-6CE7CFDC3AA3}"/>
                  </a:ext>
                </a:extLst>
              </p:cNvPr>
              <p:cNvSpPr txBox="1">
                <a:spLocks noRot="1" noChangeAspect="1" noMove="1" noResize="1" noEditPoints="1" noAdjustHandles="1" noChangeArrowheads="1" noChangeShapeType="1" noTextEdit="1"/>
              </p:cNvSpPr>
              <p:nvPr/>
            </p:nvSpPr>
            <p:spPr>
              <a:xfrm>
                <a:off x="1066800" y="3371850"/>
                <a:ext cx="6686550" cy="1477328"/>
              </a:xfrm>
              <a:prstGeom prst="rect">
                <a:avLst/>
              </a:prstGeom>
              <a:blipFill>
                <a:blip r:embed="rId4"/>
                <a:stretch>
                  <a:fillRect l="-729" t="-2066" b="-4545"/>
                </a:stretch>
              </a:blipFill>
            </p:spPr>
            <p:txBody>
              <a:bodyPr/>
              <a:lstStyle/>
              <a:p>
                <a:r>
                  <a:rPr lang="en-US">
                    <a:noFill/>
                  </a:rPr>
                  <a:t> </a:t>
                </a:r>
              </a:p>
            </p:txBody>
          </p:sp>
        </mc:Fallback>
      </mc:AlternateContent>
    </p:spTree>
    <p:extLst>
      <p:ext uri="{BB962C8B-B14F-4D97-AF65-F5344CB8AC3E}">
        <p14:creationId xmlns:p14="http://schemas.microsoft.com/office/powerpoint/2010/main" val="22774853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DCEB87-60C0-4424-7A72-39841C2A8D9F}"/>
              </a:ext>
            </a:extLst>
          </p:cNvPr>
          <p:cNvSpPr>
            <a:spLocks noGrp="1"/>
          </p:cNvSpPr>
          <p:nvPr>
            <p:ph type="body" sz="quarter" idx="13"/>
          </p:nvPr>
        </p:nvSpPr>
        <p:spPr/>
        <p:txBody>
          <a:bodyPr>
            <a:normAutofit fontScale="62500" lnSpcReduction="20000"/>
          </a:bodyPr>
          <a:lstStyle/>
          <a:p>
            <a:endParaRPr lang="en-US"/>
          </a:p>
        </p:txBody>
      </p:sp>
      <p:pic>
        <p:nvPicPr>
          <p:cNvPr id="4" name="Picture 3">
            <a:extLst>
              <a:ext uri="{FF2B5EF4-FFF2-40B4-BE49-F238E27FC236}">
                <a16:creationId xmlns:a16="http://schemas.microsoft.com/office/drawing/2014/main" id="{FDD2B494-6B9B-DB31-718B-FEE0DF9B67C7}"/>
              </a:ext>
            </a:extLst>
          </p:cNvPr>
          <p:cNvPicPr>
            <a:picLocks noChangeAspect="1"/>
          </p:cNvPicPr>
          <p:nvPr/>
        </p:nvPicPr>
        <p:blipFill>
          <a:blip r:embed="rId2"/>
          <a:stretch>
            <a:fillRect/>
          </a:stretch>
        </p:blipFill>
        <p:spPr>
          <a:xfrm>
            <a:off x="2664643" y="1086296"/>
            <a:ext cx="6862713" cy="4168462"/>
          </a:xfrm>
          <a:prstGeom prst="rect">
            <a:avLst/>
          </a:prstGeom>
        </p:spPr>
      </p:pic>
    </p:spTree>
    <p:extLst>
      <p:ext uri="{BB962C8B-B14F-4D97-AF65-F5344CB8AC3E}">
        <p14:creationId xmlns:p14="http://schemas.microsoft.com/office/powerpoint/2010/main" val="8731188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40BAD-6456-F0BB-A93D-0CE1668E365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2C8E6B4-A97C-E733-7746-9F7A1ECCBCAE}"/>
              </a:ext>
            </a:extLst>
          </p:cNvPr>
          <p:cNvSpPr>
            <a:spLocks noGrp="1"/>
          </p:cNvSpPr>
          <p:nvPr>
            <p:ph type="body" sz="quarter" idx="13"/>
          </p:nvPr>
        </p:nvSpPr>
        <p:spPr/>
        <p:txBody>
          <a:bodyPr>
            <a:normAutofit fontScale="62500" lnSpcReduction="20000"/>
          </a:bodyPr>
          <a:lstStyle/>
          <a:p>
            <a:endParaRPr lang="en-US"/>
          </a:p>
        </p:txBody>
      </p:sp>
      <p:pic>
        <p:nvPicPr>
          <p:cNvPr id="4" name="Picture 3">
            <a:extLst>
              <a:ext uri="{FF2B5EF4-FFF2-40B4-BE49-F238E27FC236}">
                <a16:creationId xmlns:a16="http://schemas.microsoft.com/office/drawing/2014/main" id="{A3482C6E-CD0E-57D6-C8AD-B70989F2F5FD}"/>
              </a:ext>
            </a:extLst>
          </p:cNvPr>
          <p:cNvPicPr>
            <a:picLocks noChangeAspect="1"/>
          </p:cNvPicPr>
          <p:nvPr/>
        </p:nvPicPr>
        <p:blipFill>
          <a:blip r:embed="rId2"/>
          <a:stretch>
            <a:fillRect/>
          </a:stretch>
        </p:blipFill>
        <p:spPr>
          <a:xfrm>
            <a:off x="1758228" y="1253765"/>
            <a:ext cx="9167402" cy="4128940"/>
          </a:xfrm>
          <a:prstGeom prst="rect">
            <a:avLst/>
          </a:prstGeom>
        </p:spPr>
      </p:pic>
    </p:spTree>
    <p:extLst>
      <p:ext uri="{BB962C8B-B14F-4D97-AF65-F5344CB8AC3E}">
        <p14:creationId xmlns:p14="http://schemas.microsoft.com/office/powerpoint/2010/main" val="6352327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3F0AB-9D6D-01D2-867B-98B84517BE5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2E17FC9-2CEC-DA65-9D9C-931EECEFF34C}"/>
              </a:ext>
            </a:extLst>
          </p:cNvPr>
          <p:cNvSpPr>
            <a:spLocks noGrp="1"/>
          </p:cNvSpPr>
          <p:nvPr>
            <p:ph type="body" sz="quarter" idx="13"/>
          </p:nvPr>
        </p:nvSpPr>
        <p:spPr/>
        <p:txBody>
          <a:bodyPr>
            <a:normAutofit fontScale="62500" lnSpcReduction="20000"/>
          </a:bodyPr>
          <a:lstStyle/>
          <a:p>
            <a:endParaRPr lang="en-US"/>
          </a:p>
        </p:txBody>
      </p:sp>
      <p:pic>
        <p:nvPicPr>
          <p:cNvPr id="4" name="Picture 3">
            <a:extLst>
              <a:ext uri="{FF2B5EF4-FFF2-40B4-BE49-F238E27FC236}">
                <a16:creationId xmlns:a16="http://schemas.microsoft.com/office/drawing/2014/main" id="{2A7D0E10-F639-C9B2-3814-D1F7B50DE76E}"/>
              </a:ext>
            </a:extLst>
          </p:cNvPr>
          <p:cNvPicPr>
            <a:picLocks noChangeAspect="1"/>
          </p:cNvPicPr>
          <p:nvPr/>
        </p:nvPicPr>
        <p:blipFill>
          <a:blip r:embed="rId2"/>
          <a:stretch>
            <a:fillRect/>
          </a:stretch>
        </p:blipFill>
        <p:spPr>
          <a:xfrm>
            <a:off x="1868545" y="1216059"/>
            <a:ext cx="8454909" cy="4204354"/>
          </a:xfrm>
          <a:prstGeom prst="rect">
            <a:avLst/>
          </a:prstGeom>
        </p:spPr>
      </p:pic>
    </p:spTree>
    <p:extLst>
      <p:ext uri="{BB962C8B-B14F-4D97-AF65-F5344CB8AC3E}">
        <p14:creationId xmlns:p14="http://schemas.microsoft.com/office/powerpoint/2010/main" val="6674912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A0E8F-B2C6-C609-7E56-B1F4E2CB9D5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EF3889C-7FFB-A775-43E7-FED24C1E960B}"/>
              </a:ext>
            </a:extLst>
          </p:cNvPr>
          <p:cNvSpPr>
            <a:spLocks noGrp="1"/>
          </p:cNvSpPr>
          <p:nvPr>
            <p:ph type="body" sz="quarter" idx="13"/>
          </p:nvPr>
        </p:nvSpPr>
        <p:spPr/>
        <p:txBody>
          <a:bodyPr>
            <a:normAutofit fontScale="62500" lnSpcReduction="20000"/>
          </a:bodyPr>
          <a:lstStyle/>
          <a:p>
            <a:endParaRPr lang="en-US"/>
          </a:p>
        </p:txBody>
      </p:sp>
      <p:sp>
        <p:nvSpPr>
          <p:cNvPr id="3" name="Title 1">
            <a:extLst>
              <a:ext uri="{FF2B5EF4-FFF2-40B4-BE49-F238E27FC236}">
                <a16:creationId xmlns:a16="http://schemas.microsoft.com/office/drawing/2014/main" id="{7F696731-A49F-9086-9673-BF1DF2EB81CB}"/>
              </a:ext>
            </a:extLst>
          </p:cNvPr>
          <p:cNvSpPr txBox="1">
            <a:spLocks/>
          </p:cNvSpPr>
          <p:nvPr/>
        </p:nvSpPr>
        <p:spPr>
          <a:xfrm>
            <a:off x="838200" y="365126"/>
            <a:ext cx="10515600" cy="813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PageRank centrality (or just PageRank)</a:t>
            </a:r>
          </a:p>
        </p:txBody>
      </p:sp>
      <p:sp>
        <p:nvSpPr>
          <p:cNvPr id="5" name="TextBox 4">
            <a:extLst>
              <a:ext uri="{FF2B5EF4-FFF2-40B4-BE49-F238E27FC236}">
                <a16:creationId xmlns:a16="http://schemas.microsoft.com/office/drawing/2014/main" id="{715CE5F6-F5BF-E865-88E8-7FC48CBB0115}"/>
              </a:ext>
            </a:extLst>
          </p:cNvPr>
          <p:cNvSpPr txBox="1"/>
          <p:nvPr/>
        </p:nvSpPr>
        <p:spPr>
          <a:xfrm>
            <a:off x="838200" y="1517715"/>
            <a:ext cx="10257148" cy="4524315"/>
          </a:xfrm>
          <a:prstGeom prst="rect">
            <a:avLst/>
          </a:prstGeom>
          <a:noFill/>
        </p:spPr>
        <p:txBody>
          <a:bodyPr wrap="square">
            <a:spAutoFit/>
          </a:bodyPr>
          <a:lstStyle/>
          <a:p>
            <a:pPr marL="285750" indent="-285750" algn="l">
              <a:buFont typeface="Arial" panose="020B0604020202020204" pitchFamily="34" charset="0"/>
              <a:buChar char="•"/>
            </a:pPr>
            <a:r>
              <a:rPr lang="en-US" sz="2400" b="0" i="0" u="none" strike="noStrike" baseline="0">
                <a:latin typeface="Calibri" panose="020F0502020204030204" pitchFamily="34" charset="0"/>
                <a:cs typeface="Calibri" panose="020F0502020204030204" pitchFamily="34" charset="0"/>
              </a:rPr>
              <a:t>PageRank is a method for computing the prestige or centrality of nodes in the context of web search.</a:t>
            </a:r>
          </a:p>
          <a:p>
            <a:pPr marL="285750" indent="-285750" algn="l">
              <a:buFont typeface="Arial" panose="020B0604020202020204" pitchFamily="34" charset="0"/>
              <a:buChar char="•"/>
            </a:pPr>
            <a:r>
              <a:rPr lang="en-US" sz="2400" b="0" i="0" u="none" strike="noStrike" baseline="0">
                <a:latin typeface="Calibri" panose="020F0502020204030204" pitchFamily="34" charset="0"/>
                <a:cs typeface="Calibri" panose="020F0502020204030204" pitchFamily="34" charset="0"/>
              </a:rPr>
              <a:t>The web graph consists of pages (the nodes) connected by hyperlinks (the edges).</a:t>
            </a:r>
          </a:p>
          <a:p>
            <a:pPr marL="285750" indent="-285750" algn="l">
              <a:buFont typeface="Arial" panose="020B0604020202020204" pitchFamily="34" charset="0"/>
              <a:buChar char="•"/>
            </a:pPr>
            <a:r>
              <a:rPr lang="en-US" sz="2400" b="0" i="0" u="none" strike="noStrike" baseline="0">
                <a:latin typeface="Calibri" panose="020F0502020204030204" pitchFamily="34" charset="0"/>
                <a:cs typeface="Calibri" panose="020F0502020204030204" pitchFamily="34" charset="0"/>
              </a:rPr>
              <a:t>The method uses the so-called random surfing assumption that a person surfing the web randomly chooses one of the outgoing links from the current page, or with some very small probability randomly jumps to any of the other pages in the web graph.</a:t>
            </a:r>
          </a:p>
          <a:p>
            <a:pPr marL="285750" indent="-285750" algn="l">
              <a:buFont typeface="Arial" panose="020B0604020202020204" pitchFamily="34" charset="0"/>
              <a:buChar char="•"/>
            </a:pPr>
            <a:r>
              <a:rPr lang="en-US" sz="2400" b="0" i="0" u="none" strike="noStrike" baseline="0">
                <a:latin typeface="Calibri" panose="020F0502020204030204" pitchFamily="34" charset="0"/>
                <a:cs typeface="Calibri" panose="020F0502020204030204" pitchFamily="34" charset="0"/>
              </a:rPr>
              <a:t>The PageRank of a web page is defined to be the probability of a random web surfer landing at that page.</a:t>
            </a:r>
          </a:p>
          <a:p>
            <a:pPr marL="285750" indent="-285750" algn="l">
              <a:buFont typeface="Arial" panose="020B0604020202020204" pitchFamily="34" charset="0"/>
              <a:buChar char="•"/>
            </a:pPr>
            <a:r>
              <a:rPr lang="en-US" sz="2400" b="0" i="0" u="none" strike="noStrike" baseline="0">
                <a:latin typeface="Calibri" panose="020F0502020204030204" pitchFamily="34" charset="0"/>
                <a:cs typeface="Calibri" panose="020F0502020204030204" pitchFamily="34" charset="0"/>
              </a:rPr>
              <a:t>Like prestige, the PageRank of a node v, recursively depends on the PageRank of other nodes that point to it.</a:t>
            </a:r>
          </a:p>
        </p:txBody>
      </p:sp>
    </p:spTree>
    <p:extLst>
      <p:ext uri="{BB962C8B-B14F-4D97-AF65-F5344CB8AC3E}">
        <p14:creationId xmlns:p14="http://schemas.microsoft.com/office/powerpoint/2010/main" val="40642116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B2BFC-D369-0C48-0FDC-563E5751976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EE7291-7F70-3D93-D1C4-5E68F7EB5F36}"/>
              </a:ext>
            </a:extLst>
          </p:cNvPr>
          <p:cNvSpPr>
            <a:spLocks noGrp="1"/>
          </p:cNvSpPr>
          <p:nvPr>
            <p:ph type="body" sz="quarter" idx="13"/>
          </p:nvPr>
        </p:nvSpPr>
        <p:spPr/>
        <p:txBody>
          <a:bodyPr>
            <a:normAutofit fontScale="62500" lnSpcReduction="20000"/>
          </a:bodyPr>
          <a:lstStyle/>
          <a:p>
            <a:endParaRPr lang="en-US"/>
          </a:p>
        </p:txBody>
      </p:sp>
      <p:sp>
        <p:nvSpPr>
          <p:cNvPr id="3" name="Title 1">
            <a:extLst>
              <a:ext uri="{FF2B5EF4-FFF2-40B4-BE49-F238E27FC236}">
                <a16:creationId xmlns:a16="http://schemas.microsoft.com/office/drawing/2014/main" id="{5E1FAB17-5A14-8599-B30E-E23F24B5D25A}"/>
              </a:ext>
            </a:extLst>
          </p:cNvPr>
          <p:cNvSpPr txBox="1">
            <a:spLocks/>
          </p:cNvSpPr>
          <p:nvPr/>
        </p:nvSpPr>
        <p:spPr>
          <a:xfrm>
            <a:off x="838200" y="365126"/>
            <a:ext cx="10515600" cy="813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Normalized prestige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B35D54-089F-8C84-67BA-2E4C8AC2A6C3}"/>
                  </a:ext>
                </a:extLst>
              </p:cNvPr>
              <p:cNvSpPr txBox="1"/>
              <p:nvPr/>
            </p:nvSpPr>
            <p:spPr>
              <a:xfrm>
                <a:off x="838200" y="1178352"/>
                <a:ext cx="10257148" cy="5940729"/>
              </a:xfrm>
              <a:prstGeom prst="rect">
                <a:avLst/>
              </a:prstGeom>
              <a:noFill/>
            </p:spPr>
            <p:txBody>
              <a:bodyPr wrap="square">
                <a:spAutoFit/>
              </a:bodyPr>
              <a:lstStyle/>
              <a:p>
                <a:pPr algn="l"/>
                <a:r>
                  <a:rPr lang="en-US" sz="2400" b="0" i="0" u="none" strike="noStrike" baseline="0">
                    <a:latin typeface="Calibri" panose="020F0502020204030204" pitchFamily="34" charset="0"/>
                    <a:cs typeface="Calibri" panose="020F0502020204030204" pitchFamily="34" charset="0"/>
                  </a:rPr>
                  <a:t>Let </a:t>
                </a:r>
                <a14:m>
                  <m:oMath xmlns:m="http://schemas.openxmlformats.org/officeDocument/2006/math">
                    <m:r>
                      <a:rPr lang="en-US" sz="2400" b="0" i="1" u="none" strike="noStrike" baseline="0" smtClean="0">
                        <a:latin typeface="Cambria Math" panose="02040503050406030204" pitchFamily="18" charset="0"/>
                        <a:cs typeface="Calibri" panose="020F0502020204030204" pitchFamily="34" charset="0"/>
                      </a:rPr>
                      <m:t>𝑜𝑑</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e>
                    </m:d>
                    <m:r>
                      <a:rPr lang="en-US" sz="2400" b="0" i="1" u="none" strike="noStrike" baseline="0" smtClean="0">
                        <a:latin typeface="Cambria Math" panose="02040503050406030204" pitchFamily="18" charset="0"/>
                        <a:cs typeface="Calibri" panose="020F0502020204030204" pitchFamily="34" charset="0"/>
                      </a:rPr>
                      <m:t>=</m:t>
                    </m:r>
                    <m:nary>
                      <m:naryPr>
                        <m:chr m:val="∑"/>
                        <m:limLoc m:val="subSup"/>
                        <m:supHide m:val="on"/>
                        <m:ctrlPr>
                          <a:rPr lang="en-US" sz="2400" b="0" i="1" u="none" strike="noStrike" baseline="0" smtClean="0">
                            <a:latin typeface="Cambria Math" panose="02040503050406030204" pitchFamily="18" charset="0"/>
                            <a:cs typeface="Calibri" panose="020F0502020204030204" pitchFamily="34" charset="0"/>
                          </a:rPr>
                        </m:ctrlPr>
                      </m:naryPr>
                      <m:sub>
                        <m:r>
                          <m:rPr>
                            <m:brk m:alnAt="9"/>
                          </m:rPr>
                          <a:rPr lang="en-US" sz="2400" b="0" i="1" u="none" strike="noStrike" baseline="0" smtClean="0">
                            <a:latin typeface="Cambria Math" panose="02040503050406030204" pitchFamily="18" charset="0"/>
                            <a:cs typeface="Calibri" panose="020F0502020204030204" pitchFamily="34" charset="0"/>
                          </a:rPr>
                          <m:t>𝑣</m:t>
                        </m:r>
                      </m:sub>
                      <m:sup/>
                      <m:e>
                        <m:r>
                          <a:rPr lang="en-US" sz="2400" b="0" i="1" u="none" strike="noStrike" baseline="0" smtClean="0">
                            <a:latin typeface="Cambria Math" panose="02040503050406030204" pitchFamily="18" charset="0"/>
                            <a:cs typeface="Calibri" panose="020F0502020204030204" pitchFamily="34" charset="0"/>
                          </a:rPr>
                          <m:t>𝐴</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r>
                              <a:rPr lang="en-US" sz="2400" b="0" i="1" u="none" strike="noStrike" baseline="0" smtClean="0">
                                <a:latin typeface="Cambria Math" panose="02040503050406030204" pitchFamily="18" charset="0"/>
                                <a:cs typeface="Calibri" panose="020F0502020204030204" pitchFamily="34" charset="0"/>
                              </a:rPr>
                              <m:t>, </m:t>
                            </m:r>
                            <m:r>
                              <a:rPr lang="en-US" sz="2400" b="0" i="1" u="none" strike="noStrike" baseline="0" smtClean="0">
                                <a:latin typeface="Cambria Math" panose="02040503050406030204" pitchFamily="18" charset="0"/>
                                <a:cs typeface="Calibri" panose="020F0502020204030204" pitchFamily="34" charset="0"/>
                              </a:rPr>
                              <m:t>𝑣</m:t>
                            </m:r>
                          </m:e>
                        </m:d>
                      </m:e>
                    </m:nary>
                  </m:oMath>
                </a14:m>
                <a:r>
                  <a:rPr lang="en-US" sz="2400" b="0" i="0" u="none" strike="noStrike" baseline="0">
                    <a:latin typeface="Calibri" panose="020F0502020204030204" pitchFamily="34" charset="0"/>
                    <a:cs typeface="Calibri" panose="020F0502020204030204" pitchFamily="34" charset="0"/>
                  </a:rPr>
                  <a:t> denote the outdegree of node </a:t>
                </a:r>
                <a14:m>
                  <m:oMath xmlns:m="http://schemas.openxmlformats.org/officeDocument/2006/math">
                    <m:r>
                      <a:rPr lang="en-US" sz="2400" b="0" i="1" u="none" strike="noStrike" baseline="0" smtClean="0">
                        <a:latin typeface="Cambria Math" panose="02040503050406030204" pitchFamily="18" charset="0"/>
                        <a:cs typeface="Calibri" panose="020F0502020204030204" pitchFamily="34" charset="0"/>
                      </a:rPr>
                      <m:t>𝑢</m:t>
                    </m:r>
                  </m:oMath>
                </a14:m>
                <a:r>
                  <a:rPr lang="en-US" sz="2400" b="0" i="0" u="none" strike="noStrike" baseline="0">
                    <a:latin typeface="Calibri" panose="020F0502020204030204" pitchFamily="34" charset="0"/>
                    <a:cs typeface="Calibri" panose="020F0502020204030204" pitchFamily="34" charset="0"/>
                  </a:rPr>
                  <a:t>.</a:t>
                </a:r>
              </a:p>
              <a:p>
                <a:pPr algn="l"/>
                <a:endParaRPr lang="en-US" sz="2400">
                  <a:latin typeface="Calibri" panose="020F0502020204030204" pitchFamily="34" charset="0"/>
                  <a:cs typeface="Calibri" panose="020F0502020204030204" pitchFamily="34" charset="0"/>
                </a:endParaRPr>
              </a:p>
              <a:p>
                <a:pPr algn="l"/>
                <a:r>
                  <a:rPr lang="en-US" sz="2400" b="0" i="0" u="none" strike="noStrike" baseline="0">
                    <a:latin typeface="Calibri" panose="020F0502020204030204" pitchFamily="34" charset="0"/>
                    <a:cs typeface="Calibri" panose="020F0502020204030204" pitchFamily="34" charset="0"/>
                  </a:rPr>
                  <a:t>Since a random surfer can choose among any of its outgoing links, if there is a link from </a:t>
                </a:r>
                <a14:m>
                  <m:oMath xmlns:m="http://schemas.openxmlformats.org/officeDocument/2006/math">
                    <m:r>
                      <a:rPr lang="en-US" sz="2400" b="0" i="1" u="none" strike="noStrike" baseline="0" dirty="0" smtClean="0">
                        <a:latin typeface="Cambria Math" panose="02040503050406030204" pitchFamily="18" charset="0"/>
                        <a:cs typeface="Calibri" panose="020F0502020204030204" pitchFamily="34" charset="0"/>
                      </a:rPr>
                      <m:t>𝑢</m:t>
                    </m:r>
                  </m:oMath>
                </a14:m>
                <a:r>
                  <a:rPr lang="en-US" sz="2400" b="0" i="0" u="none" strike="noStrike" baseline="0">
                    <a:latin typeface="Calibri" panose="020F0502020204030204" pitchFamily="34" charset="0"/>
                    <a:cs typeface="Calibri" panose="020F0502020204030204" pitchFamily="34" charset="0"/>
                  </a:rPr>
                  <a:t> to </a:t>
                </a:r>
                <a14:m>
                  <m:oMath xmlns:m="http://schemas.openxmlformats.org/officeDocument/2006/math">
                    <m:r>
                      <a:rPr lang="en-US" sz="2400" b="0" i="1" u="none" strike="noStrike" baseline="0" dirty="0" smtClean="0">
                        <a:latin typeface="Cambria Math" panose="02040503050406030204" pitchFamily="18" charset="0"/>
                        <a:cs typeface="Calibri" panose="020F0502020204030204" pitchFamily="34" charset="0"/>
                      </a:rPr>
                      <m:t>𝑣</m:t>
                    </m:r>
                  </m:oMath>
                </a14:m>
                <a:r>
                  <a:rPr lang="en-US" sz="2400" b="0" i="0" u="none" strike="noStrike" baseline="0">
                    <a:latin typeface="Calibri" panose="020F0502020204030204" pitchFamily="34" charset="0"/>
                    <a:cs typeface="Calibri" panose="020F0502020204030204" pitchFamily="34" charset="0"/>
                  </a:rPr>
                  <a:t>, then the probability of visiting </a:t>
                </a:r>
                <a14:m>
                  <m:oMath xmlns:m="http://schemas.openxmlformats.org/officeDocument/2006/math">
                    <m:r>
                      <a:rPr lang="en-US" sz="2400" b="0" i="1" u="none" strike="noStrike" baseline="0" dirty="0" smtClean="0">
                        <a:latin typeface="Cambria Math" panose="02040503050406030204" pitchFamily="18" charset="0"/>
                        <a:cs typeface="Calibri" panose="020F0502020204030204" pitchFamily="34" charset="0"/>
                      </a:rPr>
                      <m:t>𝑣</m:t>
                    </m:r>
                  </m:oMath>
                </a14:m>
                <a:r>
                  <a:rPr lang="en-US" sz="2400" b="0" i="0" u="none" strike="noStrike" baseline="0">
                    <a:latin typeface="Calibri" panose="020F0502020204030204" pitchFamily="34" charset="0"/>
                    <a:cs typeface="Calibri" panose="020F0502020204030204" pitchFamily="34" charset="0"/>
                  </a:rPr>
                  <a:t> from </a:t>
                </a:r>
                <a14:m>
                  <m:oMath xmlns:m="http://schemas.openxmlformats.org/officeDocument/2006/math">
                    <m:r>
                      <a:rPr lang="en-US" sz="2400" b="0" i="1" u="none" strike="noStrike" baseline="0" dirty="0" smtClean="0">
                        <a:latin typeface="Cambria Math" panose="02040503050406030204" pitchFamily="18" charset="0"/>
                        <a:cs typeface="Calibri" panose="020F0502020204030204" pitchFamily="34" charset="0"/>
                      </a:rPr>
                      <m:t>𝑢</m:t>
                    </m:r>
                  </m:oMath>
                </a14:m>
                <a:r>
                  <a:rPr lang="en-US" sz="2400" b="0" i="0" u="none" strike="noStrike" baseline="0">
                    <a:latin typeface="Calibri" panose="020F0502020204030204" pitchFamily="34" charset="0"/>
                    <a:cs typeface="Calibri" panose="020F0502020204030204" pitchFamily="34" charset="0"/>
                  </a:rPr>
                  <a:t> is </a:t>
                </a:r>
                <a14:m>
                  <m:oMath xmlns:m="http://schemas.openxmlformats.org/officeDocument/2006/math">
                    <m:f>
                      <m:fPr>
                        <m:ctrlPr>
                          <a:rPr lang="en-US" sz="2400" b="0" i="1" u="none" strike="noStrike" baseline="0" dirty="0" smtClean="0">
                            <a:latin typeface="Cambria Math" panose="02040503050406030204" pitchFamily="18" charset="0"/>
                            <a:cs typeface="Calibri" panose="020F0502020204030204" pitchFamily="34" charset="0"/>
                          </a:rPr>
                        </m:ctrlPr>
                      </m:fPr>
                      <m:num>
                        <m:r>
                          <a:rPr lang="en-US" sz="2400" b="0" i="0" u="none" strike="noStrike" baseline="0" dirty="0" smtClean="0">
                            <a:latin typeface="Cambria Math" panose="02040503050406030204" pitchFamily="18" charset="0"/>
                            <a:cs typeface="Calibri" panose="020F0502020204030204" pitchFamily="34" charset="0"/>
                          </a:rPr>
                          <m:t>1</m:t>
                        </m:r>
                      </m:num>
                      <m:den>
                        <m:r>
                          <a:rPr lang="en-US" sz="2400" b="0" i="1" u="none" strike="noStrike" baseline="0" dirty="0" smtClean="0">
                            <a:latin typeface="Cambria Math" panose="02040503050406030204" pitchFamily="18" charset="0"/>
                            <a:cs typeface="Calibri" panose="020F0502020204030204" pitchFamily="34" charset="0"/>
                          </a:rPr>
                          <m:t>𝑜𝑑</m:t>
                        </m:r>
                        <m:d>
                          <m:dPr>
                            <m:ctrlPr>
                              <a:rPr lang="en-US" sz="2400" b="0" i="1" u="none" strike="noStrike" baseline="0" dirty="0" smtClean="0">
                                <a:latin typeface="Cambria Math" panose="02040503050406030204" pitchFamily="18" charset="0"/>
                                <a:cs typeface="Calibri" panose="020F0502020204030204" pitchFamily="34" charset="0"/>
                              </a:rPr>
                            </m:ctrlPr>
                          </m:dPr>
                          <m:e>
                            <m:r>
                              <a:rPr lang="en-US" sz="2400" b="0" i="1" u="none" strike="noStrike" baseline="0" dirty="0" smtClean="0">
                                <a:latin typeface="Cambria Math" panose="02040503050406030204" pitchFamily="18" charset="0"/>
                                <a:cs typeface="Calibri" panose="020F0502020204030204" pitchFamily="34" charset="0"/>
                              </a:rPr>
                              <m:t>𝑢</m:t>
                            </m:r>
                          </m:e>
                        </m:d>
                      </m:den>
                    </m:f>
                  </m:oMath>
                </a14:m>
                <a:r>
                  <a:rPr lang="en-US" sz="2400" b="0" i="0" u="none" strike="noStrike" baseline="0">
                    <a:latin typeface="Calibri" panose="020F0502020204030204" pitchFamily="34" charset="0"/>
                    <a:cs typeface="Calibri" panose="020F0502020204030204" pitchFamily="34" charset="0"/>
                  </a:rPr>
                  <a:t>.</a:t>
                </a:r>
              </a:p>
              <a:p>
                <a:pPr algn="l"/>
                <a:endParaRPr lang="en-US" sz="2400">
                  <a:latin typeface="Calibri" panose="020F0502020204030204" pitchFamily="34" charset="0"/>
                  <a:cs typeface="Calibri" panose="020F0502020204030204" pitchFamily="34" charset="0"/>
                </a:endParaRPr>
              </a:p>
              <a:p>
                <a:pPr algn="l"/>
                <a:r>
                  <a:rPr lang="en-US" sz="2400" b="0" i="0" u="none" strike="noStrike" baseline="0">
                    <a:latin typeface="Calibri" panose="020F0502020204030204" pitchFamily="34" charset="0"/>
                    <a:cs typeface="Calibri" panose="020F0502020204030204" pitchFamily="34" charset="0"/>
                  </a:rPr>
                  <a:t>Starting from an initial probability or PageRank </a:t>
                </a:r>
                <a14:m>
                  <m:oMath xmlns:m="http://schemas.openxmlformats.org/officeDocument/2006/math">
                    <m:sSub>
                      <m:sSubPr>
                        <m:ctrlPr>
                          <a:rPr lang="en-US" sz="2400" b="0" i="1" u="none" strike="noStrike" baseline="0" smtClean="0">
                            <a:latin typeface="Cambria Math" panose="02040503050406030204" pitchFamily="18" charset="0"/>
                            <a:cs typeface="Calibri" panose="020F0502020204030204" pitchFamily="34" charset="0"/>
                          </a:rPr>
                        </m:ctrlPr>
                      </m:sSubPr>
                      <m:e>
                        <m:r>
                          <a:rPr lang="en-US" sz="2400" b="0" i="1" u="none" strike="noStrike" baseline="0" smtClean="0">
                            <a:latin typeface="Cambria Math" panose="02040503050406030204" pitchFamily="18" charset="0"/>
                            <a:cs typeface="Calibri" panose="020F0502020204030204" pitchFamily="34" charset="0"/>
                          </a:rPr>
                          <m:t>𝑝</m:t>
                        </m:r>
                      </m:e>
                      <m:sub>
                        <m:r>
                          <a:rPr lang="en-US" sz="2400" b="0" i="1" u="none" strike="noStrike" baseline="0" smtClean="0">
                            <a:latin typeface="Cambria Math" panose="02040503050406030204" pitchFamily="18" charset="0"/>
                            <a:cs typeface="Calibri" panose="020F0502020204030204" pitchFamily="34" charset="0"/>
                          </a:rPr>
                          <m:t>0</m:t>
                        </m:r>
                      </m:sub>
                    </m:sSub>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e>
                    </m:d>
                  </m:oMath>
                </a14:m>
                <a:r>
                  <a:rPr lang="en-US" sz="2400" b="0" i="0" u="none" strike="noStrike" baseline="0">
                    <a:latin typeface="Calibri" panose="020F0502020204030204" pitchFamily="34" charset="0"/>
                    <a:cs typeface="Calibri" panose="020F0502020204030204" pitchFamily="34" charset="0"/>
                  </a:rPr>
                  <a:t> for each node:</a:t>
                </a:r>
              </a:p>
              <a:p>
                <a:pPr algn="l"/>
                <a14:m>
                  <m:oMathPara xmlns:m="http://schemas.openxmlformats.org/officeDocument/2006/math">
                    <m:oMathParaPr>
                      <m:jc m:val="centerGroup"/>
                    </m:oMathParaPr>
                    <m:oMath xmlns:m="http://schemas.openxmlformats.org/officeDocument/2006/math">
                      <m:nary>
                        <m:naryPr>
                          <m:chr m:val="∑"/>
                          <m:supHide m:val="on"/>
                          <m:ctrlPr>
                            <a:rPr lang="en-US" sz="2400" b="0" i="1" u="none" strike="noStrike" baseline="0" smtClean="0">
                              <a:latin typeface="Cambria Math" panose="02040503050406030204" pitchFamily="18" charset="0"/>
                              <a:cs typeface="Calibri" panose="020F0502020204030204" pitchFamily="34" charset="0"/>
                            </a:rPr>
                          </m:ctrlPr>
                        </m:naryPr>
                        <m:sub>
                          <m:r>
                            <m:rPr>
                              <m:brk m:alnAt="7"/>
                            </m:rPr>
                            <a:rPr lang="en-US" sz="2400" b="0" i="1" u="none" strike="noStrike" baseline="0" smtClean="0">
                              <a:latin typeface="Cambria Math" panose="02040503050406030204" pitchFamily="18" charset="0"/>
                              <a:cs typeface="Calibri" panose="020F0502020204030204" pitchFamily="34" charset="0"/>
                            </a:rPr>
                            <m:t>𝑢</m:t>
                          </m:r>
                        </m:sub>
                        <m:sup/>
                        <m:e>
                          <m:sSub>
                            <m:sSubPr>
                              <m:ctrlPr>
                                <a:rPr lang="en-US" sz="2400" b="0" i="1" u="none" strike="noStrike" baseline="0" smtClean="0">
                                  <a:latin typeface="Cambria Math" panose="02040503050406030204" pitchFamily="18" charset="0"/>
                                  <a:cs typeface="Calibri" panose="020F0502020204030204" pitchFamily="34" charset="0"/>
                                </a:rPr>
                              </m:ctrlPr>
                            </m:sSubPr>
                            <m:e>
                              <m:r>
                                <a:rPr lang="en-US" sz="2400" b="0" i="1" u="none" strike="noStrike" baseline="0" smtClean="0">
                                  <a:latin typeface="Cambria Math" panose="02040503050406030204" pitchFamily="18" charset="0"/>
                                  <a:cs typeface="Calibri" panose="020F0502020204030204" pitchFamily="34" charset="0"/>
                                </a:rPr>
                                <m:t>𝑝</m:t>
                              </m:r>
                            </m:e>
                            <m:sub>
                              <m:r>
                                <a:rPr lang="en-US" sz="2400" b="0" i="1" u="none" strike="noStrike" baseline="0" smtClean="0">
                                  <a:latin typeface="Cambria Math" panose="02040503050406030204" pitchFamily="18" charset="0"/>
                                  <a:cs typeface="Calibri" panose="020F0502020204030204" pitchFamily="34" charset="0"/>
                                </a:rPr>
                                <m:t>0</m:t>
                              </m:r>
                            </m:sub>
                          </m:sSub>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e>
                          </m:d>
                        </m:e>
                      </m:nary>
                      <m:r>
                        <a:rPr lang="en-US" sz="2400" b="0" i="1" u="none" strike="noStrike" baseline="0" smtClean="0">
                          <a:latin typeface="Cambria Math" panose="02040503050406030204" pitchFamily="18" charset="0"/>
                          <a:cs typeface="Calibri" panose="020F0502020204030204" pitchFamily="34" charset="0"/>
                        </a:rPr>
                        <m:t>=1</m:t>
                      </m:r>
                    </m:oMath>
                  </m:oMathPara>
                </a14:m>
                <a:endParaRPr lang="en-US" sz="2400">
                  <a:latin typeface="Calibri" panose="020F0502020204030204" pitchFamily="34" charset="0"/>
                  <a:cs typeface="Calibri" panose="020F0502020204030204" pitchFamily="34" charset="0"/>
                </a:endParaRPr>
              </a:p>
              <a:p>
                <a:pPr algn="l"/>
                <a:r>
                  <a:rPr lang="en-US" sz="2400">
                    <a:latin typeface="Calibri" panose="020F0502020204030204" pitchFamily="34" charset="0"/>
                    <a:cs typeface="Calibri" panose="020F0502020204030204" pitchFamily="34" charset="0"/>
                  </a:rPr>
                  <a:t>We can update the normalized prestige vector for </a:t>
                </a:r>
                <a14:m>
                  <m:oMath xmlns:m="http://schemas.openxmlformats.org/officeDocument/2006/math">
                    <m:r>
                      <a:rPr lang="en-US" sz="2400" b="0" i="1" smtClean="0">
                        <a:latin typeface="Cambria Math" panose="02040503050406030204" pitchFamily="18" charset="0"/>
                        <a:cs typeface="Calibri" panose="020F0502020204030204" pitchFamily="34" charset="0"/>
                      </a:rPr>
                      <m:t>𝑣</m:t>
                    </m:r>
                  </m:oMath>
                </a14:m>
                <a:r>
                  <a:rPr lang="en-US" sz="2400" b="0" i="0" u="none" strike="noStrike" baseline="0">
                    <a:latin typeface="Calibri" panose="020F0502020204030204" pitchFamily="34" charset="0"/>
                    <a:cs typeface="Calibri" panose="020F0502020204030204" pitchFamily="34" charset="0"/>
                  </a:rPr>
                  <a:t> as follows</a:t>
                </a:r>
              </a:p>
              <a:p>
                <a:pPr algn="l"/>
                <a14:m>
                  <m:oMathPara xmlns:m="http://schemas.openxmlformats.org/officeDocument/2006/math">
                    <m:oMathParaPr>
                      <m:jc m:val="centerGroup"/>
                    </m:oMathParaPr>
                    <m:oMath xmlns:m="http://schemas.openxmlformats.org/officeDocument/2006/math">
                      <m:r>
                        <a:rPr lang="en-US" sz="2400" b="0" i="1" u="none" strike="noStrike" baseline="0" smtClean="0">
                          <a:latin typeface="Cambria Math" panose="02040503050406030204" pitchFamily="18" charset="0"/>
                          <a:cs typeface="Calibri" panose="020F0502020204030204" pitchFamily="34" charset="0"/>
                        </a:rPr>
                        <m:t>𝑝</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𝑣</m:t>
                          </m:r>
                        </m:e>
                      </m:d>
                      <m:r>
                        <a:rPr lang="en-US" sz="2400" b="0" i="1" u="none" strike="noStrike" baseline="0" smtClean="0">
                          <a:latin typeface="Cambria Math" panose="02040503050406030204" pitchFamily="18" charset="0"/>
                          <a:cs typeface="Calibri" panose="020F0502020204030204" pitchFamily="34" charset="0"/>
                        </a:rPr>
                        <m:t>= </m:t>
                      </m:r>
                      <m:nary>
                        <m:naryPr>
                          <m:chr m:val="∑"/>
                          <m:supHide m:val="on"/>
                          <m:ctrlPr>
                            <a:rPr lang="en-US" sz="2400" b="0" i="1" u="none" strike="noStrike" baseline="0" smtClean="0">
                              <a:latin typeface="Cambria Math" panose="02040503050406030204" pitchFamily="18" charset="0"/>
                              <a:cs typeface="Calibri" panose="020F0502020204030204" pitchFamily="34" charset="0"/>
                            </a:rPr>
                          </m:ctrlPr>
                        </m:naryPr>
                        <m:sub>
                          <m:r>
                            <m:rPr>
                              <m:brk m:alnAt="7"/>
                            </m:rPr>
                            <a:rPr lang="en-US" sz="2400" b="0" i="1" u="none" strike="noStrike" baseline="0" smtClean="0">
                              <a:latin typeface="Cambria Math" panose="02040503050406030204" pitchFamily="18" charset="0"/>
                              <a:cs typeface="Calibri" panose="020F0502020204030204" pitchFamily="34" charset="0"/>
                            </a:rPr>
                            <m:t>𝑢</m:t>
                          </m:r>
                        </m:sub>
                        <m:sup/>
                        <m:e>
                          <m:f>
                            <m:fPr>
                              <m:ctrlPr>
                                <a:rPr lang="en-US" sz="2400" b="0" i="1" u="none" strike="noStrike" baseline="0" smtClean="0">
                                  <a:latin typeface="Cambria Math" panose="02040503050406030204" pitchFamily="18" charset="0"/>
                                  <a:cs typeface="Calibri" panose="020F0502020204030204" pitchFamily="34" charset="0"/>
                                </a:rPr>
                              </m:ctrlPr>
                            </m:fPr>
                            <m:num>
                              <m:r>
                                <a:rPr lang="en-US" sz="2400" b="0" i="1" u="none" strike="noStrike" baseline="0" smtClean="0">
                                  <a:latin typeface="Cambria Math" panose="02040503050406030204" pitchFamily="18" charset="0"/>
                                  <a:cs typeface="Calibri" panose="020F0502020204030204" pitchFamily="34" charset="0"/>
                                </a:rPr>
                                <m:t>𝐴</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r>
                                    <a:rPr lang="en-US" sz="2400" b="0" i="1" u="none" strike="noStrike" baseline="0" smtClean="0">
                                      <a:latin typeface="Cambria Math" panose="02040503050406030204" pitchFamily="18" charset="0"/>
                                      <a:cs typeface="Calibri" panose="020F0502020204030204" pitchFamily="34" charset="0"/>
                                    </a:rPr>
                                    <m:t>,</m:t>
                                  </m:r>
                                  <m:r>
                                    <a:rPr lang="en-US" sz="2400" b="0" i="1" u="none" strike="noStrike" baseline="0" smtClean="0">
                                      <a:latin typeface="Cambria Math" panose="02040503050406030204" pitchFamily="18" charset="0"/>
                                      <a:cs typeface="Calibri" panose="020F0502020204030204" pitchFamily="34" charset="0"/>
                                    </a:rPr>
                                    <m:t>𝑣</m:t>
                                  </m:r>
                                </m:e>
                              </m:d>
                            </m:num>
                            <m:den>
                              <m:r>
                                <a:rPr lang="en-US" sz="2400" b="0" i="1" u="none" strike="noStrike" baseline="0" smtClean="0">
                                  <a:latin typeface="Cambria Math" panose="02040503050406030204" pitchFamily="18" charset="0"/>
                                  <a:cs typeface="Calibri" panose="020F0502020204030204" pitchFamily="34" charset="0"/>
                                </a:rPr>
                                <m:t>𝑜𝑑</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e>
                              </m:d>
                            </m:den>
                          </m:f>
                          <m:r>
                            <a:rPr lang="en-US" sz="2400" b="0" i="1" u="none" strike="noStrike" baseline="0" smtClean="0">
                              <a:latin typeface="Cambria Math" panose="02040503050406030204" pitchFamily="18" charset="0"/>
                              <a:cs typeface="Calibri" panose="020F0502020204030204" pitchFamily="34" charset="0"/>
                            </a:rPr>
                            <m:t>⋅</m:t>
                          </m:r>
                          <m:r>
                            <a:rPr lang="en-US" sz="2400" b="0" i="1" u="none" strike="noStrike" baseline="0" smtClean="0">
                              <a:latin typeface="Cambria Math" panose="02040503050406030204" pitchFamily="18" charset="0"/>
                              <a:cs typeface="Calibri" panose="020F0502020204030204" pitchFamily="34" charset="0"/>
                            </a:rPr>
                            <m:t>𝑝</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e>
                          </m:d>
                        </m:e>
                      </m:nary>
                    </m:oMath>
                  </m:oMathPara>
                </a14:m>
                <a:endParaRPr lang="en-US" sz="2400" b="0" i="0" u="none" strike="noStrike" baseline="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2400" b="0" i="1" u="none" strike="noStrike" baseline="0" smtClean="0">
                          <a:latin typeface="Cambria Math" panose="02040503050406030204" pitchFamily="18" charset="0"/>
                          <a:cs typeface="Calibri" panose="020F0502020204030204" pitchFamily="34" charset="0"/>
                        </a:rPr>
                        <m:t>𝑝</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𝑣</m:t>
                          </m:r>
                        </m:e>
                      </m:d>
                      <m:r>
                        <a:rPr lang="en-US" sz="2400" b="0" i="1" u="none" strike="noStrike" baseline="0" smtClean="0">
                          <a:latin typeface="Cambria Math" panose="02040503050406030204" pitchFamily="18" charset="0"/>
                          <a:cs typeface="Calibri" panose="020F0502020204030204" pitchFamily="34" charset="0"/>
                        </a:rPr>
                        <m:t>= </m:t>
                      </m:r>
                      <m:nary>
                        <m:naryPr>
                          <m:chr m:val="∑"/>
                          <m:supHide m:val="on"/>
                          <m:ctrlPr>
                            <a:rPr lang="en-US" sz="2400" b="0" i="1" u="none" strike="noStrike" baseline="0" smtClean="0">
                              <a:latin typeface="Cambria Math" panose="02040503050406030204" pitchFamily="18" charset="0"/>
                              <a:cs typeface="Calibri" panose="020F0502020204030204" pitchFamily="34" charset="0"/>
                            </a:rPr>
                          </m:ctrlPr>
                        </m:naryPr>
                        <m:sub>
                          <m:r>
                            <m:rPr>
                              <m:brk m:alnAt="7"/>
                            </m:rPr>
                            <a:rPr lang="en-US" sz="2400" b="0" i="1" u="none" strike="noStrike" baseline="0" smtClean="0">
                              <a:latin typeface="Cambria Math" panose="02040503050406030204" pitchFamily="18" charset="0"/>
                              <a:cs typeface="Calibri" panose="020F0502020204030204" pitchFamily="34" charset="0"/>
                            </a:rPr>
                            <m:t>𝑢</m:t>
                          </m:r>
                        </m:sub>
                        <m:sup/>
                        <m:e>
                          <m:r>
                            <a:rPr lang="en-US" sz="2400" b="0" i="1" u="none" strike="noStrike" baseline="0" smtClean="0">
                              <a:latin typeface="Cambria Math" panose="02040503050406030204" pitchFamily="18" charset="0"/>
                              <a:cs typeface="Calibri" panose="020F0502020204030204" pitchFamily="34" charset="0"/>
                            </a:rPr>
                            <m:t>𝑁</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r>
                                <a:rPr lang="en-US" sz="2400" b="0" i="1" u="none" strike="noStrike" baseline="0" smtClean="0">
                                  <a:latin typeface="Cambria Math" panose="02040503050406030204" pitchFamily="18" charset="0"/>
                                  <a:cs typeface="Calibri" panose="020F0502020204030204" pitchFamily="34" charset="0"/>
                                </a:rPr>
                                <m:t>,</m:t>
                              </m:r>
                              <m:r>
                                <a:rPr lang="en-US" sz="2400" b="0" i="1" u="none" strike="noStrike" baseline="0" smtClean="0">
                                  <a:latin typeface="Cambria Math" panose="02040503050406030204" pitchFamily="18" charset="0"/>
                                  <a:cs typeface="Calibri" panose="020F0502020204030204" pitchFamily="34" charset="0"/>
                                </a:rPr>
                                <m:t>𝑣</m:t>
                              </m:r>
                            </m:e>
                          </m:d>
                          <m:r>
                            <a:rPr lang="en-US" sz="2400" b="0" i="1" u="none" strike="noStrike" baseline="0" smtClean="0">
                              <a:latin typeface="Cambria Math" panose="02040503050406030204" pitchFamily="18" charset="0"/>
                              <a:cs typeface="Calibri" panose="020F0502020204030204" pitchFamily="34" charset="0"/>
                            </a:rPr>
                            <m:t>⋅</m:t>
                          </m:r>
                          <m:r>
                            <a:rPr lang="en-US" sz="2400" b="0" i="1" u="none" strike="noStrike" baseline="0" smtClean="0">
                              <a:latin typeface="Cambria Math" panose="02040503050406030204" pitchFamily="18" charset="0"/>
                              <a:cs typeface="Calibri" panose="020F0502020204030204" pitchFamily="34" charset="0"/>
                            </a:rPr>
                            <m:t>𝑝</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e>
                          </m:d>
                          <m:r>
                            <a:rPr lang="en-US" sz="2400" i="1">
                              <a:latin typeface="Cambria Math" panose="02040503050406030204" pitchFamily="18" charset="0"/>
                              <a:cs typeface="Calibri" panose="020F0502020204030204" pitchFamily="34" charset="0"/>
                            </a:rPr>
                            <m:t>=</m:t>
                          </m:r>
                          <m:r>
                            <a:rPr lang="en-US" sz="2400" i="1">
                              <a:latin typeface="Cambria Math" panose="02040503050406030204" pitchFamily="18" charset="0"/>
                              <a:cs typeface="Calibri" panose="020F0502020204030204" pitchFamily="34" charset="0"/>
                            </a:rPr>
                            <m:t>𝑝</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𝑣</m:t>
                              </m:r>
                            </m:e>
                          </m:d>
                          <m:r>
                            <a:rPr lang="en-US" sz="2400" i="1">
                              <a:latin typeface="Cambria Math" panose="02040503050406030204" pitchFamily="18" charset="0"/>
                              <a:cs typeface="Calibri" panose="020F0502020204030204" pitchFamily="34" charset="0"/>
                            </a:rPr>
                            <m:t>= </m:t>
                          </m:r>
                          <m:nary>
                            <m:naryPr>
                              <m:chr m:val="∑"/>
                              <m:supHide m:val="on"/>
                              <m:ctrlPr>
                                <a:rPr lang="en-US" sz="2400" i="1">
                                  <a:latin typeface="Cambria Math" panose="02040503050406030204" pitchFamily="18" charset="0"/>
                                  <a:cs typeface="Calibri" panose="020F0502020204030204" pitchFamily="34" charset="0"/>
                                </a:rPr>
                              </m:ctrlPr>
                            </m:naryPr>
                            <m:sub>
                              <m:r>
                                <a:rPr lang="en-US" sz="2400" b="0" i="1" smtClean="0">
                                  <a:latin typeface="Cambria Math" panose="02040503050406030204" pitchFamily="18" charset="0"/>
                                  <a:cs typeface="Calibri" panose="020F0502020204030204" pitchFamily="34" charset="0"/>
                                </a:rPr>
                                <m:t>𝑣</m:t>
                              </m:r>
                            </m:sub>
                            <m:sup/>
                            <m:e>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𝑁</m:t>
                                  </m:r>
                                </m:e>
                                <m:sup>
                                  <m:r>
                                    <a:rPr lang="en-US" sz="2400" b="0" i="1" smtClean="0">
                                      <a:latin typeface="Cambria Math" panose="02040503050406030204" pitchFamily="18" charset="0"/>
                                      <a:cs typeface="Calibri" panose="020F0502020204030204" pitchFamily="34" charset="0"/>
                                    </a:rPr>
                                    <m:t>𝑇</m:t>
                                  </m:r>
                                </m:sup>
                              </m:sSup>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𝑢</m:t>
                                  </m:r>
                                </m:e>
                              </m:d>
                              <m:r>
                                <a:rPr lang="en-US" sz="2400" i="1">
                                  <a:latin typeface="Cambria Math" panose="02040503050406030204" pitchFamily="18" charset="0"/>
                                  <a:cs typeface="Calibri" panose="020F0502020204030204" pitchFamily="34" charset="0"/>
                                </a:rPr>
                                <m:t>⋅</m:t>
                              </m:r>
                              <m:r>
                                <a:rPr lang="en-US" sz="2400" i="1">
                                  <a:latin typeface="Cambria Math" panose="02040503050406030204" pitchFamily="18" charset="0"/>
                                  <a:cs typeface="Calibri" panose="020F0502020204030204" pitchFamily="34" charset="0"/>
                                </a:rPr>
                                <m:t>𝑝</m:t>
                              </m:r>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𝑢</m:t>
                                  </m:r>
                                </m:e>
                              </m:d>
                            </m:e>
                          </m:nary>
                        </m:e>
                      </m:nary>
                    </m:oMath>
                  </m:oMathPara>
                </a14:m>
                <a:endParaRPr lang="en-US" sz="2400" b="0" i="0" u="none" strike="noStrike" baseline="0">
                  <a:latin typeface="Calibri" panose="020F0502020204030204" pitchFamily="34" charset="0"/>
                  <a:cs typeface="Calibri" panose="020F0502020204030204" pitchFamily="34" charset="0"/>
                </a:endParaRPr>
              </a:p>
              <a:p>
                <a:pPr algn="l"/>
                <a:endParaRPr lang="en-US" sz="2400" b="0" i="0" u="none" strike="noStrike" baseline="0">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ADB35D54-089F-8C84-67BA-2E4C8AC2A6C3}"/>
                  </a:ext>
                </a:extLst>
              </p:cNvPr>
              <p:cNvSpPr txBox="1">
                <a:spLocks noRot="1" noChangeAspect="1" noMove="1" noResize="1" noEditPoints="1" noAdjustHandles="1" noChangeArrowheads="1" noChangeShapeType="1" noTextEdit="1"/>
              </p:cNvSpPr>
              <p:nvPr/>
            </p:nvSpPr>
            <p:spPr>
              <a:xfrm>
                <a:off x="838200" y="1178352"/>
                <a:ext cx="10257148" cy="5940729"/>
              </a:xfrm>
              <a:prstGeom prst="rect">
                <a:avLst/>
              </a:prstGeom>
              <a:blipFill>
                <a:blip r:embed="rId2"/>
                <a:stretch>
                  <a:fillRect l="-951" t="-10154" r="-1546"/>
                </a:stretch>
              </a:blipFill>
            </p:spPr>
            <p:txBody>
              <a:bodyPr/>
              <a:lstStyle/>
              <a:p>
                <a:r>
                  <a:rPr lang="en-US">
                    <a:noFill/>
                  </a:rPr>
                  <a:t> </a:t>
                </a:r>
              </a:p>
            </p:txBody>
          </p:sp>
        </mc:Fallback>
      </mc:AlternateContent>
    </p:spTree>
    <p:extLst>
      <p:ext uri="{BB962C8B-B14F-4D97-AF65-F5344CB8AC3E}">
        <p14:creationId xmlns:p14="http://schemas.microsoft.com/office/powerpoint/2010/main" val="854556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BBDC2-DBFE-4A4C-1290-50EBAB2D9A7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FE46666-A960-A086-2095-083419834236}"/>
              </a:ext>
            </a:extLst>
          </p:cNvPr>
          <p:cNvSpPr>
            <a:spLocks noGrp="1"/>
          </p:cNvSpPr>
          <p:nvPr>
            <p:ph type="body" sz="quarter" idx="13"/>
          </p:nvPr>
        </p:nvSpPr>
        <p:spPr/>
        <p:txBody>
          <a:bodyPr>
            <a:normAutofit fontScale="62500" lnSpcReduction="20000"/>
          </a:bodyPr>
          <a:lstStyle/>
          <a:p>
            <a:endParaRPr lang="en-US"/>
          </a:p>
        </p:txBody>
      </p:sp>
      <p:sp>
        <p:nvSpPr>
          <p:cNvPr id="3" name="Title 1">
            <a:extLst>
              <a:ext uri="{FF2B5EF4-FFF2-40B4-BE49-F238E27FC236}">
                <a16:creationId xmlns:a16="http://schemas.microsoft.com/office/drawing/2014/main" id="{8BEBF5A7-C69D-8B27-2E93-F3919A509018}"/>
              </a:ext>
            </a:extLst>
          </p:cNvPr>
          <p:cNvSpPr txBox="1">
            <a:spLocks/>
          </p:cNvSpPr>
          <p:nvPr/>
        </p:nvSpPr>
        <p:spPr>
          <a:xfrm>
            <a:off x="838200" y="365126"/>
            <a:ext cx="10515600" cy="813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sz="4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Normalized prestige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0D6E171-A698-9CF6-B08A-7260F8E27910}"/>
                  </a:ext>
                </a:extLst>
              </p:cNvPr>
              <p:cNvSpPr txBox="1"/>
              <p:nvPr/>
            </p:nvSpPr>
            <p:spPr>
              <a:xfrm>
                <a:off x="838200" y="1178352"/>
                <a:ext cx="10257148" cy="3306546"/>
              </a:xfrm>
              <a:prstGeom prst="rect">
                <a:avLst/>
              </a:prstGeom>
              <a:noFill/>
            </p:spPr>
            <p:txBody>
              <a:bodyPr wrap="square">
                <a:spAutoFit/>
              </a:bodyPr>
              <a:lstStyle/>
              <a:p>
                <a:pPr algn="l"/>
                <a:r>
                  <a:rPr lang="en-US" sz="2400" b="0" i="0" u="none" strike="noStrike" baseline="0">
                    <a:latin typeface="Calibri" panose="020F0502020204030204" pitchFamily="34" charset="0"/>
                    <a:cs typeface="Calibri" panose="020F0502020204030204" pitchFamily="34" charset="0"/>
                  </a:rPr>
                  <a:t>Normalized adjacency matrix of a graph is given by:</a:t>
                </a:r>
              </a:p>
              <a:p>
                <a:pPr algn="l"/>
                <a14:m>
                  <m:oMathPara xmlns:m="http://schemas.openxmlformats.org/officeDocument/2006/math">
                    <m:oMathParaPr>
                      <m:jc m:val="centerGroup"/>
                    </m:oMathParaPr>
                    <m:oMath xmlns:m="http://schemas.openxmlformats.org/officeDocument/2006/math">
                      <m:r>
                        <a:rPr lang="en-US" sz="2400" b="0" i="1" u="none" strike="noStrike" baseline="0" smtClean="0">
                          <a:latin typeface="Cambria Math" panose="02040503050406030204" pitchFamily="18" charset="0"/>
                          <a:cs typeface="Calibri" panose="020F0502020204030204" pitchFamily="34" charset="0"/>
                        </a:rPr>
                        <m:t>𝑁</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r>
                            <a:rPr lang="en-US" sz="2400" b="0" i="1" u="none" strike="noStrike" baseline="0" smtClean="0">
                              <a:latin typeface="Cambria Math" panose="02040503050406030204" pitchFamily="18" charset="0"/>
                              <a:cs typeface="Calibri" panose="020F0502020204030204" pitchFamily="34" charset="0"/>
                            </a:rPr>
                            <m:t>, </m:t>
                          </m:r>
                          <m:r>
                            <a:rPr lang="en-US" sz="2400" b="0" i="1" u="none" strike="noStrike" baseline="0" smtClean="0">
                              <a:latin typeface="Cambria Math" panose="02040503050406030204" pitchFamily="18" charset="0"/>
                              <a:cs typeface="Calibri" panose="020F0502020204030204" pitchFamily="34" charset="0"/>
                            </a:rPr>
                            <m:t>𝑣</m:t>
                          </m:r>
                        </m:e>
                      </m:d>
                      <m:r>
                        <a:rPr lang="en-US" sz="2400" b="0" i="1" u="none" strike="noStrike" baseline="0" smtClean="0">
                          <a:latin typeface="Cambria Math" panose="02040503050406030204" pitchFamily="18" charset="0"/>
                          <a:cs typeface="Calibri" panose="020F0502020204030204" pitchFamily="34" charset="0"/>
                        </a:rPr>
                        <m:t>= </m:t>
                      </m:r>
                      <m:d>
                        <m:dPr>
                          <m:begChr m:val="{"/>
                          <m:endChr m:val=""/>
                          <m:ctrlPr>
                            <a:rPr lang="en-US" sz="2400" b="0" i="1" u="none" strike="noStrike" baseline="0" smtClean="0">
                              <a:latin typeface="Cambria Math" panose="02040503050406030204" pitchFamily="18" charset="0"/>
                              <a:cs typeface="Calibri" panose="020F0502020204030204" pitchFamily="34" charset="0"/>
                            </a:rPr>
                          </m:ctrlPr>
                        </m:dPr>
                        <m:e>
                          <m:eqArr>
                            <m:eqArrPr>
                              <m:ctrlPr>
                                <a:rPr lang="en-US" sz="2400" b="0" i="1" u="none" strike="noStrike" baseline="0" smtClean="0">
                                  <a:latin typeface="Cambria Math" panose="02040503050406030204" pitchFamily="18" charset="0"/>
                                  <a:cs typeface="Calibri" panose="020F0502020204030204" pitchFamily="34" charset="0"/>
                                </a:rPr>
                              </m:ctrlPr>
                            </m:eqArrPr>
                            <m:e>
                              <m:m>
                                <m:mPr>
                                  <m:mcs>
                                    <m:mc>
                                      <m:mcPr>
                                        <m:count m:val="2"/>
                                        <m:mcJc m:val="center"/>
                                      </m:mcPr>
                                    </m:mc>
                                  </m:mcs>
                                  <m:ctrlPr>
                                    <a:rPr lang="en-US" sz="2400" b="0" i="1" u="none" strike="noStrike" baseline="0" smtClean="0">
                                      <a:latin typeface="Cambria Math" panose="02040503050406030204" pitchFamily="18" charset="0"/>
                                      <a:cs typeface="Calibri" panose="020F0502020204030204" pitchFamily="34" charset="0"/>
                                    </a:rPr>
                                  </m:ctrlPr>
                                </m:mPr>
                                <m:mr>
                                  <m:e>
                                    <m:f>
                                      <m:fPr>
                                        <m:ctrlPr>
                                          <a:rPr lang="en-US" sz="2400" b="0" i="1" u="none" strike="noStrike" baseline="0" smtClean="0">
                                            <a:latin typeface="Cambria Math" panose="02040503050406030204" pitchFamily="18" charset="0"/>
                                            <a:cs typeface="Calibri" panose="020F0502020204030204" pitchFamily="34" charset="0"/>
                                          </a:rPr>
                                        </m:ctrlPr>
                                      </m:fPr>
                                      <m:num>
                                        <m:r>
                                          <m:rPr>
                                            <m:brk m:alnAt="7"/>
                                          </m:rPr>
                                          <a:rPr lang="en-US" sz="2400" b="0" i="1" u="none" strike="noStrike" baseline="0" smtClean="0">
                                            <a:latin typeface="Cambria Math" panose="02040503050406030204" pitchFamily="18" charset="0"/>
                                            <a:cs typeface="Calibri" panose="020F0502020204030204" pitchFamily="34" charset="0"/>
                                          </a:rPr>
                                          <m:t>1</m:t>
                                        </m:r>
                                      </m:num>
                                      <m:den>
                                        <m:r>
                                          <m:rPr>
                                            <m:brk m:alnAt="7"/>
                                          </m:rPr>
                                          <a:rPr lang="en-US" sz="2400" b="0" i="1" u="none" strike="noStrike" baseline="0" smtClean="0">
                                            <a:latin typeface="Cambria Math" panose="02040503050406030204" pitchFamily="18" charset="0"/>
                                            <a:cs typeface="Calibri" panose="020F0502020204030204" pitchFamily="34" charset="0"/>
                                          </a:rPr>
                                          <m:t>𝑜</m:t>
                                        </m:r>
                                        <m:r>
                                          <a:rPr lang="en-US" sz="2400" b="0" i="1" u="none" strike="noStrike" baseline="0" smtClean="0">
                                            <a:latin typeface="Cambria Math" panose="02040503050406030204" pitchFamily="18" charset="0"/>
                                            <a:cs typeface="Calibri" panose="020F0502020204030204" pitchFamily="34" charset="0"/>
                                          </a:rPr>
                                          <m:t>𝑑</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r>
                                              <a:rPr lang="en-US" sz="2400" b="0" i="1" u="none" strike="noStrike" baseline="0" smtClean="0">
                                                <a:latin typeface="Cambria Math" panose="02040503050406030204" pitchFamily="18" charset="0"/>
                                                <a:cs typeface="Calibri" panose="020F0502020204030204" pitchFamily="34" charset="0"/>
                                              </a:rPr>
                                              <m:t>,</m:t>
                                            </m:r>
                                            <m:r>
                                              <a:rPr lang="en-US" sz="2400" b="0" i="1" u="none" strike="noStrike" baseline="0" smtClean="0">
                                                <a:latin typeface="Cambria Math" panose="02040503050406030204" pitchFamily="18" charset="0"/>
                                                <a:cs typeface="Calibri" panose="020F0502020204030204" pitchFamily="34" charset="0"/>
                                              </a:rPr>
                                              <m:t>𝑣</m:t>
                                            </m:r>
                                          </m:e>
                                        </m:d>
                                      </m:den>
                                    </m:f>
                                  </m:e>
                                  <m:e>
                                    <m:r>
                                      <a:rPr lang="en-US" sz="2400" b="0" i="1" u="none" strike="noStrike" baseline="0" smtClean="0">
                                        <a:latin typeface="Cambria Math" panose="02040503050406030204" pitchFamily="18" charset="0"/>
                                        <a:cs typeface="Calibri" panose="020F0502020204030204" pitchFamily="34" charset="0"/>
                                      </a:rPr>
                                      <m:t>𝑖𝑓</m:t>
                                    </m:r>
                                    <m:r>
                                      <a:rPr lang="en-US" sz="2400" b="0" i="1" u="none" strike="noStrike" baseline="0" smtClean="0">
                                        <a:latin typeface="Cambria Math" panose="02040503050406030204" pitchFamily="18" charset="0"/>
                                        <a:cs typeface="Calibri" panose="020F0502020204030204" pitchFamily="34" charset="0"/>
                                      </a:rPr>
                                      <m:t> </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r>
                                          <a:rPr lang="en-US" sz="2400" b="0" i="1" u="none" strike="noStrike" baseline="0" smtClean="0">
                                            <a:latin typeface="Cambria Math" panose="02040503050406030204" pitchFamily="18" charset="0"/>
                                            <a:cs typeface="Calibri" panose="020F0502020204030204" pitchFamily="34" charset="0"/>
                                          </a:rPr>
                                          <m:t>,</m:t>
                                        </m:r>
                                        <m:r>
                                          <a:rPr lang="en-US" sz="2400" b="0" i="1" u="none" strike="noStrike" baseline="0" smtClean="0">
                                            <a:latin typeface="Cambria Math" panose="02040503050406030204" pitchFamily="18" charset="0"/>
                                            <a:cs typeface="Calibri" panose="020F0502020204030204" pitchFamily="34" charset="0"/>
                                          </a:rPr>
                                          <m:t>𝑣</m:t>
                                        </m:r>
                                      </m:e>
                                    </m:d>
                                    <m:r>
                                      <a:rPr lang="en-US" sz="2400" b="0" i="1" u="none" strike="noStrike" baseline="0" smtClean="0">
                                        <a:latin typeface="Cambria Math" panose="02040503050406030204" pitchFamily="18" charset="0"/>
                                        <a:cs typeface="Calibri" panose="020F0502020204030204" pitchFamily="34" charset="0"/>
                                      </a:rPr>
                                      <m:t>∈</m:t>
                                    </m:r>
                                    <m:r>
                                      <a:rPr lang="en-US" sz="2400" b="0" i="1" u="none" strike="noStrike" baseline="0" smtClean="0">
                                        <a:latin typeface="Cambria Math" panose="02040503050406030204" pitchFamily="18" charset="0"/>
                                        <a:cs typeface="Calibri" panose="020F0502020204030204" pitchFamily="34" charset="0"/>
                                      </a:rPr>
                                      <m:t>𝐸</m:t>
                                    </m:r>
                                  </m:e>
                                </m:mr>
                              </m:m>
                            </m:e>
                            <m:e>
                              <m:m>
                                <m:mPr>
                                  <m:mcs>
                                    <m:mc>
                                      <m:mcPr>
                                        <m:count m:val="2"/>
                                        <m:mcJc m:val="center"/>
                                      </m:mcPr>
                                    </m:mc>
                                  </m:mcs>
                                  <m:ctrlPr>
                                    <a:rPr lang="en-US" sz="2400" b="0" i="1" u="none" strike="noStrike" baseline="0" smtClean="0">
                                      <a:latin typeface="Cambria Math" panose="02040503050406030204" pitchFamily="18" charset="0"/>
                                      <a:cs typeface="Calibri" panose="020F0502020204030204" pitchFamily="34" charset="0"/>
                                    </a:rPr>
                                  </m:ctrlPr>
                                </m:mPr>
                                <m:mr>
                                  <m:e>
                                    <m:r>
                                      <m:rPr>
                                        <m:brk m:alnAt="7"/>
                                      </m:rPr>
                                      <a:rPr lang="en-US" sz="2400" b="0" i="1" u="none" strike="noStrike" baseline="0" smtClean="0">
                                        <a:latin typeface="Cambria Math" panose="02040503050406030204" pitchFamily="18" charset="0"/>
                                        <a:cs typeface="Calibri" panose="020F0502020204030204" pitchFamily="34" charset="0"/>
                                      </a:rPr>
                                      <m:t>0</m:t>
                                    </m:r>
                                  </m:e>
                                  <m:e>
                                    <m:r>
                                      <a:rPr lang="en-US" sz="2400" b="0" i="1" u="none" strike="noStrike" baseline="0" smtClean="0">
                                        <a:latin typeface="Cambria Math" panose="02040503050406030204" pitchFamily="18" charset="0"/>
                                        <a:cs typeface="Calibri" panose="020F0502020204030204" pitchFamily="34" charset="0"/>
                                      </a:rPr>
                                      <m:t>             </m:t>
                                    </m:r>
                                    <m:r>
                                      <a:rPr lang="en-US" sz="2400" b="0" i="1" u="none" strike="noStrike" baseline="0" smtClean="0">
                                        <a:latin typeface="Cambria Math" panose="02040503050406030204" pitchFamily="18" charset="0"/>
                                        <a:cs typeface="Calibri" panose="020F0502020204030204" pitchFamily="34" charset="0"/>
                                      </a:rPr>
                                      <m:t>𝑖𝑓</m:t>
                                    </m:r>
                                    <m:r>
                                      <a:rPr lang="en-US" sz="2400" b="0" i="1" u="none" strike="noStrike" baseline="0" smtClean="0">
                                        <a:latin typeface="Cambria Math" panose="02040503050406030204" pitchFamily="18" charset="0"/>
                                        <a:cs typeface="Calibri" panose="020F0502020204030204" pitchFamily="34" charset="0"/>
                                      </a:rPr>
                                      <m:t> </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r>
                                          <a:rPr lang="en-US" sz="2400" b="0" i="1" u="none" strike="noStrike" baseline="0" smtClean="0">
                                            <a:latin typeface="Cambria Math" panose="02040503050406030204" pitchFamily="18" charset="0"/>
                                            <a:cs typeface="Calibri" panose="020F0502020204030204" pitchFamily="34" charset="0"/>
                                          </a:rPr>
                                          <m:t>,</m:t>
                                        </m:r>
                                        <m:r>
                                          <a:rPr lang="en-US" sz="2400" b="0" i="1" u="none" strike="noStrike" baseline="0" smtClean="0">
                                            <a:latin typeface="Cambria Math" panose="02040503050406030204" pitchFamily="18" charset="0"/>
                                            <a:cs typeface="Calibri" panose="020F0502020204030204" pitchFamily="34" charset="0"/>
                                          </a:rPr>
                                          <m:t>𝑣</m:t>
                                        </m:r>
                                      </m:e>
                                    </m:d>
                                    <m:r>
                                      <a:rPr lang="en-US" sz="2400" b="0" i="1" u="none" strike="noStrike" baseline="0" smtClean="0">
                                        <a:latin typeface="Cambria Math" panose="02040503050406030204" pitchFamily="18" charset="0"/>
                                        <a:cs typeface="Calibri" panose="020F0502020204030204" pitchFamily="34" charset="0"/>
                                      </a:rPr>
                                      <m:t>∉</m:t>
                                    </m:r>
                                    <m:r>
                                      <a:rPr lang="en-US" sz="2400" b="0" i="1" u="none" strike="noStrike" baseline="0" smtClean="0">
                                        <a:latin typeface="Cambria Math" panose="02040503050406030204" pitchFamily="18" charset="0"/>
                                        <a:cs typeface="Calibri" panose="020F0502020204030204" pitchFamily="34" charset="0"/>
                                      </a:rPr>
                                      <m:t>𝐸</m:t>
                                    </m:r>
                                  </m:e>
                                </m:mr>
                              </m:m>
                            </m:e>
                          </m:eqArr>
                        </m:e>
                      </m:d>
                    </m:oMath>
                  </m:oMathPara>
                </a14:m>
                <a:endParaRPr lang="en-US" sz="2400" b="0" i="0" u="none" strike="noStrike" baseline="0">
                  <a:latin typeface="Calibri" panose="020F0502020204030204" pitchFamily="34" charset="0"/>
                  <a:cs typeface="Calibri" panose="020F0502020204030204" pitchFamily="34" charset="0"/>
                </a:endParaRPr>
              </a:p>
              <a:p>
                <a:pPr algn="l"/>
                <a:endParaRPr lang="en-US" sz="2400">
                  <a:latin typeface="Calibri" panose="020F0502020204030204" pitchFamily="34" charset="0"/>
                  <a:cs typeface="Calibri" panose="020F0502020204030204" pitchFamily="34" charset="0"/>
                </a:endParaRPr>
              </a:p>
              <a:p>
                <a:pPr algn="l"/>
                <a:r>
                  <a:rPr lang="en-US" sz="2400" b="0" i="0" u="none" strike="noStrike" baseline="0">
                    <a:latin typeface="Calibri" panose="020F0502020204030204" pitchFamily="34" charset="0"/>
                    <a:cs typeface="Calibri" panose="020F0502020204030204" pitchFamily="34" charset="0"/>
                  </a:rPr>
                  <a:t>Across all nodes</a:t>
                </a:r>
                <a:r>
                  <a:rPr lang="en-US" sz="2400">
                    <a:latin typeface="Calibri" panose="020F0502020204030204" pitchFamily="34" charset="0"/>
                    <a:cs typeface="Calibri" panose="020F0502020204030204" pitchFamily="34" charset="0"/>
                  </a:rPr>
                  <a:t>, we can express normalized prestige vector as follows:</a:t>
                </a:r>
              </a:p>
              <a:p>
                <a:pPr algn="l"/>
                <a14:m>
                  <m:oMathPara xmlns:m="http://schemas.openxmlformats.org/officeDocument/2006/math">
                    <m:oMathParaPr>
                      <m:jc m:val="centerGroup"/>
                    </m:oMathParaPr>
                    <m:oMath xmlns:m="http://schemas.openxmlformats.org/officeDocument/2006/math">
                      <m:r>
                        <a:rPr lang="en-US" sz="2400" b="0" i="1" u="none" strike="noStrike" baseline="0" smtClean="0">
                          <a:latin typeface="Cambria Math" panose="02040503050406030204" pitchFamily="18" charset="0"/>
                          <a:cs typeface="Calibri" panose="020F0502020204030204" pitchFamily="34" charset="0"/>
                        </a:rPr>
                        <m:t>𝑝</m:t>
                      </m:r>
                      <m:r>
                        <a:rPr lang="en-US" sz="2400" b="0" i="1" u="none" strike="noStrike" baseline="0" smtClean="0">
                          <a:latin typeface="Cambria Math" panose="02040503050406030204" pitchFamily="18" charset="0"/>
                          <a:cs typeface="Calibri" panose="020F0502020204030204" pitchFamily="34" charset="0"/>
                        </a:rPr>
                        <m:t>=</m:t>
                      </m:r>
                      <m:sSup>
                        <m:sSupPr>
                          <m:ctrlPr>
                            <a:rPr lang="en-US" sz="2400" b="0" i="1" u="none" strike="noStrike" baseline="0" smtClean="0">
                              <a:latin typeface="Cambria Math" panose="02040503050406030204" pitchFamily="18" charset="0"/>
                              <a:cs typeface="Calibri" panose="020F0502020204030204" pitchFamily="34" charset="0"/>
                            </a:rPr>
                          </m:ctrlPr>
                        </m:sSupPr>
                        <m:e>
                          <m:r>
                            <a:rPr lang="en-US" sz="2400" b="0" i="1" u="none" strike="noStrike" baseline="0" smtClean="0">
                              <a:latin typeface="Cambria Math" panose="02040503050406030204" pitchFamily="18" charset="0"/>
                              <a:cs typeface="Calibri" panose="020F0502020204030204" pitchFamily="34" charset="0"/>
                            </a:rPr>
                            <m:t>𝑁</m:t>
                          </m:r>
                        </m:e>
                        <m:sup>
                          <m:r>
                            <a:rPr lang="en-US" sz="2400" b="0" i="1" u="none" strike="noStrike" baseline="0" smtClean="0">
                              <a:latin typeface="Cambria Math" panose="02040503050406030204" pitchFamily="18" charset="0"/>
                              <a:cs typeface="Calibri" panose="020F0502020204030204" pitchFamily="34" charset="0"/>
                            </a:rPr>
                            <m:t>𝑇</m:t>
                          </m:r>
                        </m:sup>
                      </m:sSup>
                      <m:r>
                        <a:rPr lang="en-US" sz="2400" b="0" i="1" u="none" strike="noStrike" baseline="0" smtClean="0">
                          <a:latin typeface="Cambria Math" panose="02040503050406030204" pitchFamily="18" charset="0"/>
                          <a:cs typeface="Calibri" panose="020F0502020204030204" pitchFamily="34" charset="0"/>
                        </a:rPr>
                        <m:t>𝑝</m:t>
                      </m:r>
                    </m:oMath>
                  </m:oMathPara>
                </a14:m>
                <a:endParaRPr lang="en-US" sz="2400" b="0" i="0" u="none" strike="noStrike" baseline="0">
                  <a:latin typeface="Calibri" panose="020F0502020204030204" pitchFamily="34" charset="0"/>
                  <a:cs typeface="Calibri" panose="020F0502020204030204" pitchFamily="34" charset="0"/>
                </a:endParaRPr>
              </a:p>
              <a:p>
                <a:pPr algn="l"/>
                <a:endParaRPr lang="en-US" sz="2400">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80D6E171-A698-9CF6-B08A-7260F8E27910}"/>
                  </a:ext>
                </a:extLst>
              </p:cNvPr>
              <p:cNvSpPr txBox="1">
                <a:spLocks noRot="1" noChangeAspect="1" noMove="1" noResize="1" noEditPoints="1" noAdjustHandles="1" noChangeArrowheads="1" noChangeShapeType="1" noTextEdit="1"/>
              </p:cNvSpPr>
              <p:nvPr/>
            </p:nvSpPr>
            <p:spPr>
              <a:xfrm>
                <a:off x="838200" y="1178352"/>
                <a:ext cx="10257148" cy="3306546"/>
              </a:xfrm>
              <a:prstGeom prst="rect">
                <a:avLst/>
              </a:prstGeom>
              <a:blipFill>
                <a:blip r:embed="rId2"/>
                <a:stretch>
                  <a:fillRect l="-951" t="-1473"/>
                </a:stretch>
              </a:blipFill>
            </p:spPr>
            <p:txBody>
              <a:bodyPr/>
              <a:lstStyle/>
              <a:p>
                <a:r>
                  <a:rPr lang="en-US">
                    <a:noFill/>
                  </a:rPr>
                  <a:t> </a:t>
                </a:r>
              </a:p>
            </p:txBody>
          </p:sp>
        </mc:Fallback>
      </mc:AlternateContent>
    </p:spTree>
    <p:extLst>
      <p:ext uri="{BB962C8B-B14F-4D97-AF65-F5344CB8AC3E}">
        <p14:creationId xmlns:p14="http://schemas.microsoft.com/office/powerpoint/2010/main" val="854344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0F8DD7-3258-DA3C-44CA-99E52430B44D}"/>
              </a:ext>
            </a:extLst>
          </p:cNvPr>
          <p:cNvSpPr>
            <a:spLocks noGrp="1"/>
          </p:cNvSpPr>
          <p:nvPr>
            <p:ph type="body" sz="quarter" idx="13"/>
          </p:nvPr>
        </p:nvSpPr>
        <p:spPr/>
        <p:txBody>
          <a:bodyPr>
            <a:normAutofit fontScale="62500" lnSpcReduction="20000"/>
          </a:bodyPr>
          <a:lstStyle/>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B0985F0-D178-B7F8-DEA5-8D6A7A792848}"/>
                  </a:ext>
                </a:extLst>
              </p:cNvPr>
              <p:cNvSpPr txBox="1"/>
              <p:nvPr/>
            </p:nvSpPr>
            <p:spPr>
              <a:xfrm>
                <a:off x="0" y="12560"/>
                <a:ext cx="2571161"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m>
                            <m:mPr>
                              <m:plcHide m:val="on"/>
                              <m:mcs>
                                <m:mc>
                                  <m:mcPr>
                                    <m:count m:val="5"/>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0</m:t>
                                </m:r>
                              </m:e>
                              <m:e>
                                <m:r>
                                  <a:rPr lang="en-US" b="0" i="0" smtClean="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0</m:t>
                                </m:r>
                              </m:e>
                            </m:mr>
                            <m:mr>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e>
                                <m:r>
                                  <a:rPr lang="en-US" i="0">
                                    <a:latin typeface="Cambria Math" panose="02040503050406030204" pitchFamily="18" charset="0"/>
                                  </a:rPr>
                                  <m:t>1</m:t>
                                </m:r>
                              </m:e>
                            </m:mr>
                            <m:mr>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mr>
                            <m:mr>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9B0985F0-D178-B7F8-DEA5-8D6A7A792848}"/>
                  </a:ext>
                </a:extLst>
              </p:cNvPr>
              <p:cNvSpPr txBox="1">
                <a:spLocks noRot="1" noChangeAspect="1" noMove="1" noResize="1" noEditPoints="1" noAdjustHandles="1" noChangeArrowheads="1" noChangeShapeType="1" noTextEdit="1"/>
              </p:cNvSpPr>
              <p:nvPr/>
            </p:nvSpPr>
            <p:spPr>
              <a:xfrm>
                <a:off x="0" y="12560"/>
                <a:ext cx="2571161" cy="140737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7346B1-C9D6-F8CD-51B2-BF0CA43BA589}"/>
                  </a:ext>
                </a:extLst>
              </p:cNvPr>
              <p:cNvSpPr txBox="1"/>
              <p:nvPr/>
            </p:nvSpPr>
            <p:spPr>
              <a:xfrm>
                <a:off x="2488676" y="69642"/>
                <a:ext cx="294116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mr>
                          </m:m>
                        </m:e>
                      </m:d>
                    </m:oMath>
                  </m:oMathPara>
                </a14:m>
                <a:endParaRPr lang="en-US"/>
              </a:p>
            </p:txBody>
          </p:sp>
        </mc:Choice>
        <mc:Fallback xmlns="">
          <p:sp>
            <p:nvSpPr>
              <p:cNvPr id="5" name="TextBox 4">
                <a:extLst>
                  <a:ext uri="{FF2B5EF4-FFF2-40B4-BE49-F238E27FC236}">
                    <a16:creationId xmlns:a16="http://schemas.microsoft.com/office/drawing/2014/main" id="{497346B1-C9D6-F8CD-51B2-BF0CA43BA589}"/>
                  </a:ext>
                </a:extLst>
              </p:cNvPr>
              <p:cNvSpPr txBox="1">
                <a:spLocks noRot="1" noChangeAspect="1" noMove="1" noResize="1" noEditPoints="1" noAdjustHandles="1" noChangeArrowheads="1" noChangeShapeType="1" noTextEdit="1"/>
              </p:cNvSpPr>
              <p:nvPr/>
            </p:nvSpPr>
            <p:spPr>
              <a:xfrm>
                <a:off x="2488676" y="69642"/>
                <a:ext cx="2941163" cy="1407373"/>
              </a:xfrm>
              <a:prstGeom prst="rect">
                <a:avLst/>
              </a:prstGeom>
              <a:blipFill>
                <a:blip r:embed="rId3"/>
                <a:stretch>
                  <a:fillRect/>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1E21DA45-2419-2C2D-77EA-873FC1080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032" y="2152444"/>
            <a:ext cx="2393846" cy="18112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6960991-71A4-C533-1D05-B10D9CADC2E3}"/>
                  </a:ext>
                </a:extLst>
              </p:cNvPr>
              <p:cNvSpPr txBox="1"/>
              <p:nvPr/>
            </p:nvSpPr>
            <p:spPr>
              <a:xfrm>
                <a:off x="8072484" y="6269"/>
                <a:ext cx="2822871" cy="19373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i="1">
                              <a:latin typeface="Cambria Math" panose="02040503050406030204" pitchFamily="18" charset="0"/>
                            </a:rPr>
                            <m:t>𝑇</m:t>
                          </m:r>
                        </m:sup>
                      </m:sSup>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f>
                                  <m:fPr>
                                    <m:ctrlPr>
                                      <a:rPr lang="en-US" b="0" i="1" smtClean="0">
                                        <a:latin typeface="Cambria Math" panose="02040503050406030204" pitchFamily="18" charset="0"/>
                                      </a:rPr>
                                    </m:ctrlPr>
                                  </m:fPr>
                                  <m:num>
                                    <m:r>
                                      <a:rPr lang="en-US">
                                        <a:latin typeface="Cambria Math" panose="02040503050406030204" pitchFamily="18" charset="0"/>
                                      </a:rPr>
                                      <m:t>1</m:t>
                                    </m:r>
                                  </m:num>
                                  <m:den>
                                    <m:r>
                                      <a:rPr lang="en-US" b="0" i="0" smtClean="0">
                                        <a:latin typeface="Cambria Math" panose="02040503050406030204" pitchFamily="18" charset="0"/>
                                      </a:rPr>
                                      <m:t>2</m:t>
                                    </m:r>
                                  </m:den>
                                </m:f>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f>
                                  <m:fPr>
                                    <m:ctrlPr>
                                      <a:rPr lang="en-US" b="0" i="1" smtClean="0">
                                        <a:latin typeface="Cambria Math" panose="02040503050406030204" pitchFamily="18" charset="0"/>
                                      </a:rPr>
                                    </m:ctrlPr>
                                  </m:fPr>
                                  <m:num>
                                    <m:r>
                                      <a:rPr lang="en-US">
                                        <a:latin typeface="Cambria Math" panose="02040503050406030204" pitchFamily="18" charset="0"/>
                                      </a:rPr>
                                      <m:t>1</m:t>
                                    </m:r>
                                  </m:num>
                                  <m:den>
                                    <m:r>
                                      <a:rPr lang="en-US" b="0" i="0" smtClean="0">
                                        <a:latin typeface="Cambria Math" panose="02040503050406030204" pitchFamily="18" charset="0"/>
                                      </a:rPr>
                                      <m:t>2</m:t>
                                    </m:r>
                                  </m:den>
                                </m:f>
                              </m:e>
                              <m:e>
                                <m:r>
                                  <a:rPr lang="en-US">
                                    <a:latin typeface="Cambria Math" panose="02040503050406030204" pitchFamily="18" charset="0"/>
                                  </a:rPr>
                                  <m:t>0</m:t>
                                </m:r>
                              </m:e>
                              <m:e>
                                <m:r>
                                  <a:rPr lang="en-US">
                                    <a:latin typeface="Cambria Math" panose="02040503050406030204" pitchFamily="18" charset="0"/>
                                  </a:rPr>
                                  <m:t>0</m:t>
                                </m:r>
                              </m:e>
                            </m:mr>
                          </m:m>
                        </m:e>
                      </m:d>
                    </m:oMath>
                  </m:oMathPara>
                </a14:m>
                <a:endParaRPr lang="en-US"/>
              </a:p>
            </p:txBody>
          </p:sp>
        </mc:Choice>
        <mc:Fallback xmlns="">
          <p:sp>
            <p:nvSpPr>
              <p:cNvPr id="6" name="TextBox 5">
                <a:extLst>
                  <a:ext uri="{FF2B5EF4-FFF2-40B4-BE49-F238E27FC236}">
                    <a16:creationId xmlns:a16="http://schemas.microsoft.com/office/drawing/2014/main" id="{46960991-71A4-C533-1D05-B10D9CADC2E3}"/>
                  </a:ext>
                </a:extLst>
              </p:cNvPr>
              <p:cNvSpPr txBox="1">
                <a:spLocks noRot="1" noChangeAspect="1" noMove="1" noResize="1" noEditPoints="1" noAdjustHandles="1" noChangeArrowheads="1" noChangeShapeType="1" noTextEdit="1"/>
              </p:cNvSpPr>
              <p:nvPr/>
            </p:nvSpPr>
            <p:spPr>
              <a:xfrm>
                <a:off x="8072484" y="6269"/>
                <a:ext cx="2822871" cy="193739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56EB41-EFF6-A0A4-C9FE-7F7161D4AF39}"/>
                  </a:ext>
                </a:extLst>
              </p:cNvPr>
              <p:cNvSpPr txBox="1"/>
              <p:nvPr/>
            </p:nvSpPr>
            <p:spPr>
              <a:xfrm>
                <a:off x="3388486" y="2359397"/>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oMath>
                  </m:oMathPara>
                </a14:m>
                <a:endParaRPr lang="en-US"/>
              </a:p>
            </p:txBody>
          </p:sp>
        </mc:Choice>
        <mc:Fallback xmlns="">
          <p:sp>
            <p:nvSpPr>
              <p:cNvPr id="7" name="TextBox 6">
                <a:extLst>
                  <a:ext uri="{FF2B5EF4-FFF2-40B4-BE49-F238E27FC236}">
                    <a16:creationId xmlns:a16="http://schemas.microsoft.com/office/drawing/2014/main" id="{5A56EB41-EFF6-A0A4-C9FE-7F7161D4AF39}"/>
                  </a:ext>
                </a:extLst>
              </p:cNvPr>
              <p:cNvSpPr txBox="1">
                <a:spLocks noRot="1" noChangeAspect="1" noMove="1" noResize="1" noEditPoints="1" noAdjustHandles="1" noChangeArrowheads="1" noChangeShapeType="1" noTextEdit="1"/>
              </p:cNvSpPr>
              <p:nvPr/>
            </p:nvSpPr>
            <p:spPr>
              <a:xfrm>
                <a:off x="3388486" y="2359397"/>
                <a:ext cx="1380186" cy="14350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3C32ED-21D0-6608-8E5B-AAC037B135D9}"/>
                  </a:ext>
                </a:extLst>
              </p:cNvPr>
              <p:cNvSpPr txBox="1"/>
              <p:nvPr/>
            </p:nvSpPr>
            <p:spPr>
              <a:xfrm>
                <a:off x="679796" y="4274817"/>
                <a:ext cx="4088876" cy="1809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r>
                        <a:rPr lang="en-US" b="0" i="1" smtClean="0">
                          <a:latin typeface="Cambria Math" panose="02040503050406030204" pitchFamily="18" charset="0"/>
                        </a:rPr>
                        <m:t>=</m:t>
                      </m:r>
                      <m:d>
                        <m:dPr>
                          <m:ctrlPr>
                            <a:rPr lang="en-US" i="1" smtClean="0">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e>
                              <m:e>
                                <m:r>
                                  <a:rPr lang="en-US">
                                    <a:latin typeface="Cambria Math" panose="02040503050406030204" pitchFamily="18" charset="0"/>
                                  </a:rPr>
                                  <m:t>0</m:t>
                                </m:r>
                              </m:e>
                              <m:e>
                                <m:r>
                                  <a:rPr lang="en-US">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1</m:t>
                                        </m:r>
                                      </m:sub>
                                    </m:sSub>
                                  </m:e>
                                </m:d>
                              </m:e>
                            </m:mr>
                            <m:m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2</m:t>
                                        </m:r>
                                      </m:sub>
                                    </m:sSub>
                                  </m:e>
                                </m:d>
                              </m:e>
                            </m:mr>
                            <m:mr>
                              <m:e>
                                <m:eqArr>
                                  <m:eqArrPr>
                                    <m:ctrlPr>
                                      <a:rPr lang="en-US" i="1">
                                        <a:latin typeface="Cambria Math" panose="02040503050406030204" pitchFamily="18" charset="0"/>
                                      </a:rPr>
                                    </m:ctrlPr>
                                  </m:eqArrP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3</m:t>
                                            </m:r>
                                          </m:sub>
                                        </m:sSub>
                                      </m:e>
                                    </m:d>
                                  </m:e>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4</m:t>
                                            </m:r>
                                          </m:sub>
                                        </m:sSub>
                                      </m:e>
                                    </m:d>
                                  </m:e>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5</m:t>
                                            </m:r>
                                          </m:sub>
                                        </m:sSub>
                                      </m:e>
                                    </m:d>
                                  </m:e>
                                </m:eqArr>
                              </m:e>
                            </m:mr>
                          </m:m>
                        </m:e>
                      </m:d>
                    </m:oMath>
                  </m:oMathPara>
                </a14:m>
                <a:endParaRPr lang="en-US"/>
              </a:p>
            </p:txBody>
          </p:sp>
        </mc:Choice>
        <mc:Fallback xmlns="">
          <p:sp>
            <p:nvSpPr>
              <p:cNvPr id="8" name="TextBox 7">
                <a:extLst>
                  <a:ext uri="{FF2B5EF4-FFF2-40B4-BE49-F238E27FC236}">
                    <a16:creationId xmlns:a16="http://schemas.microsoft.com/office/drawing/2014/main" id="{D43C32ED-21D0-6608-8E5B-AAC037B135D9}"/>
                  </a:ext>
                </a:extLst>
              </p:cNvPr>
              <p:cNvSpPr txBox="1">
                <a:spLocks noRot="1" noChangeAspect="1" noMove="1" noResize="1" noEditPoints="1" noAdjustHandles="1" noChangeArrowheads="1" noChangeShapeType="1" noTextEdit="1"/>
              </p:cNvSpPr>
              <p:nvPr/>
            </p:nvSpPr>
            <p:spPr>
              <a:xfrm>
                <a:off x="679796" y="4274817"/>
                <a:ext cx="4088876" cy="1809854"/>
              </a:xfrm>
              <a:prstGeom prst="rect">
                <a:avLst/>
              </a:prstGeom>
              <a:blipFill>
                <a:blip r:embed="rId7"/>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31FCAD4-4718-0D6C-8BCE-8D11A60379D7}"/>
              </a:ext>
            </a:extLst>
          </p:cNvPr>
          <p:cNvSpPr txBox="1"/>
          <p:nvPr/>
        </p:nvSpPr>
        <p:spPr>
          <a:xfrm>
            <a:off x="6919274" y="2883017"/>
            <a:ext cx="4223209" cy="2031325"/>
          </a:xfrm>
          <a:prstGeom prst="rect">
            <a:avLst/>
          </a:prstGeom>
          <a:noFill/>
        </p:spPr>
        <p:txBody>
          <a:bodyPr wrap="square" rtlCol="0">
            <a:spAutoFit/>
          </a:bodyPr>
          <a:lstStyle/>
          <a:p>
            <a:r>
              <a:rPr lang="en-US"/>
              <a:t>It’s similar to prestige calculation. We can use the power iteration and find the normalized prestige values.</a:t>
            </a:r>
          </a:p>
          <a:p>
            <a:endParaRPr lang="en-US"/>
          </a:p>
          <a:p>
            <a:r>
              <a:rPr lang="en-US"/>
              <a:t>The difference here is we use the </a:t>
            </a:r>
            <a:r>
              <a:rPr lang="en-US" b="1">
                <a:solidFill>
                  <a:srgbClr val="00B050"/>
                </a:solidFill>
              </a:rPr>
              <a:t>normalized adjacency matrix</a:t>
            </a:r>
            <a:r>
              <a:rPr lang="en-US">
                <a:solidFill>
                  <a:srgbClr val="00B050"/>
                </a:solidFill>
              </a:rPr>
              <a:t> </a:t>
            </a:r>
            <a:r>
              <a:rPr lang="en-US"/>
              <a:t>instead of the normal adjacency matrix.</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5C9CC0-4FCE-C534-964B-02025C07A6D7}"/>
                  </a:ext>
                </a:extLst>
              </p:cNvPr>
              <p:cNvSpPr txBox="1"/>
              <p:nvPr/>
            </p:nvSpPr>
            <p:spPr>
              <a:xfrm>
                <a:off x="5428603" y="167755"/>
                <a:ext cx="2822871" cy="16144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m>
                            <m:mPr>
                              <m:plcHide m:val="on"/>
                              <m:mcs>
                                <m:mc>
                                  <m:mcPr>
                                    <m:count m:val="5"/>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0</m:t>
                                </m:r>
                              </m:e>
                              <m:e>
                                <m:r>
                                  <a:rPr lang="en-US" b="0" i="0" smtClean="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0</m:t>
                                </m:r>
                              </m:e>
                            </m:mr>
                            <m:mr>
                              <m:e>
                                <m:r>
                                  <a:rPr lang="en-US" i="0">
                                    <a:latin typeface="Cambria Math" panose="02040503050406030204" pitchFamily="18" charset="0"/>
                                  </a:rPr>
                                  <m:t>0</m:t>
                                </m:r>
                              </m:e>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e>
                              <m:e>
                                <m:r>
                                  <a:rPr lang="en-US" i="0">
                                    <a:latin typeface="Cambria Math" panose="02040503050406030204" pitchFamily="18" charset="0"/>
                                  </a:rPr>
                                  <m:t>0</m:t>
                                </m:r>
                              </m:e>
                              <m:e>
                                <m:r>
                                  <a:rPr lang="en-US" b="0" i="0" smtClean="0">
                                    <a:latin typeface="Cambria Math" panose="02040503050406030204" pitchFamily="18" charset="0"/>
                                  </a:rPr>
                                  <m:t>0</m:t>
                                </m:r>
                              </m:e>
                              <m:e>
                                <m:f>
                                  <m:fPr>
                                    <m:ctrlPr>
                                      <a:rPr lang="en-US" b="0" i="1" smtClean="0">
                                        <a:latin typeface="Cambria Math" panose="02040503050406030204" pitchFamily="18" charset="0"/>
                                      </a:rPr>
                                    </m:ctrlPr>
                                  </m:fPr>
                                  <m:num>
                                    <m:r>
                                      <a:rPr lang="en-US" i="0">
                                        <a:latin typeface="Cambria Math" panose="02040503050406030204" pitchFamily="18" charset="0"/>
                                      </a:rPr>
                                      <m:t>1</m:t>
                                    </m:r>
                                  </m:num>
                                  <m:den>
                                    <m:r>
                                      <a:rPr lang="en-US" b="0" i="0" smtClean="0">
                                        <a:latin typeface="Cambria Math" panose="02040503050406030204" pitchFamily="18" charset="0"/>
                                      </a:rPr>
                                      <m:t>2</m:t>
                                    </m:r>
                                  </m:den>
                                </m:f>
                              </m:e>
                            </m:mr>
                            <m:mr>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mr>
                            <m:mr>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
                        </m:e>
                      </m:d>
                      <m:r>
                        <a:rPr lang="en-US" b="0" i="1" smtClean="0">
                          <a:latin typeface="Cambria Math" panose="02040503050406030204" pitchFamily="18" charset="0"/>
                        </a:rPr>
                        <m:t>→</m:t>
                      </m:r>
                    </m:oMath>
                  </m:oMathPara>
                </a14:m>
                <a:endParaRPr lang="en-US"/>
              </a:p>
            </p:txBody>
          </p:sp>
        </mc:Choice>
        <mc:Fallback xmlns="">
          <p:sp>
            <p:nvSpPr>
              <p:cNvPr id="11" name="TextBox 10">
                <a:extLst>
                  <a:ext uri="{FF2B5EF4-FFF2-40B4-BE49-F238E27FC236}">
                    <a16:creationId xmlns:a16="http://schemas.microsoft.com/office/drawing/2014/main" id="{7D5C9CC0-4FCE-C534-964B-02025C07A6D7}"/>
                  </a:ext>
                </a:extLst>
              </p:cNvPr>
              <p:cNvSpPr txBox="1">
                <a:spLocks noRot="1" noChangeAspect="1" noMove="1" noResize="1" noEditPoints="1" noAdjustHandles="1" noChangeArrowheads="1" noChangeShapeType="1" noTextEdit="1"/>
              </p:cNvSpPr>
              <p:nvPr/>
            </p:nvSpPr>
            <p:spPr>
              <a:xfrm>
                <a:off x="5428603" y="167755"/>
                <a:ext cx="2822871" cy="161441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629529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4FAE2-EBF1-F452-B62E-604E9E5161A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B1066A5-6898-6CE4-54C7-2ACDA7D929AA}"/>
              </a:ext>
            </a:extLst>
          </p:cNvPr>
          <p:cNvSpPr>
            <a:spLocks noGrp="1"/>
          </p:cNvSpPr>
          <p:nvPr>
            <p:ph type="body" sz="quarter" idx="13"/>
          </p:nvPr>
        </p:nvSpPr>
        <p:spPr/>
        <p:txBody>
          <a:bodyPr>
            <a:normAutofit fontScale="62500" lnSpcReduction="20000"/>
          </a:bodyPr>
          <a:lstStyle/>
          <a:p>
            <a:endParaRPr lang="en-US"/>
          </a:p>
        </p:txBody>
      </p:sp>
      <p:sp>
        <p:nvSpPr>
          <p:cNvPr id="3" name="Title 1">
            <a:extLst>
              <a:ext uri="{FF2B5EF4-FFF2-40B4-BE49-F238E27FC236}">
                <a16:creationId xmlns:a16="http://schemas.microsoft.com/office/drawing/2014/main" id="{D655390F-6D57-1726-8D08-3DE6C611EC99}"/>
              </a:ext>
            </a:extLst>
          </p:cNvPr>
          <p:cNvSpPr txBox="1">
            <a:spLocks/>
          </p:cNvSpPr>
          <p:nvPr/>
        </p:nvSpPr>
        <p:spPr>
          <a:xfrm>
            <a:off x="838200" y="365126"/>
            <a:ext cx="10515600" cy="813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Random Jumps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BF8F34-B8CB-65E9-1480-9385235E686E}"/>
                  </a:ext>
                </a:extLst>
              </p:cNvPr>
              <p:cNvSpPr txBox="1"/>
              <p:nvPr/>
            </p:nvSpPr>
            <p:spPr>
              <a:xfrm>
                <a:off x="838200" y="1178352"/>
                <a:ext cx="10257148" cy="4891660"/>
              </a:xfrm>
              <a:prstGeom prst="rect">
                <a:avLst/>
              </a:prstGeom>
              <a:noFill/>
            </p:spPr>
            <p:txBody>
              <a:bodyPr wrap="square">
                <a:spAutoFit/>
              </a:bodyPr>
              <a:lstStyle/>
              <a:p>
                <a:pPr algn="l"/>
                <a:r>
                  <a:rPr lang="en-US" sz="2400" b="0" i="0" u="none" strike="noStrike" baseline="0">
                    <a:latin typeface="Calibri" panose="020F0502020204030204" pitchFamily="34" charset="0"/>
                    <a:cs typeface="Calibri" panose="020F0502020204030204" pitchFamily="34" charset="0"/>
                  </a:rPr>
                  <a:t>In the random surfing approach, there is a small probability of jumping from one node to any of the other nodes in the graph, even if they do not have a link between them.</a:t>
                </a:r>
              </a:p>
              <a:p>
                <a:pPr algn="l"/>
                <a:endParaRPr lang="en-US" sz="2400">
                  <a:latin typeface="Calibri" panose="020F0502020204030204" pitchFamily="34" charset="0"/>
                  <a:cs typeface="Calibri" panose="020F0502020204030204" pitchFamily="34" charset="0"/>
                </a:endParaRPr>
              </a:p>
              <a:p>
                <a:pPr algn="l"/>
                <a:r>
                  <a:rPr lang="en-US" sz="2400" b="0" i="0" u="none" strike="noStrike" baseline="0">
                    <a:latin typeface="Calibri" panose="020F0502020204030204" pitchFamily="34" charset="0"/>
                    <a:cs typeface="Calibri" panose="020F0502020204030204" pitchFamily="34" charset="0"/>
                  </a:rPr>
                  <a:t>Therefore, we can view the graph as a fully connected directed graph</a:t>
                </a:r>
              </a:p>
              <a:p>
                <a:pPr algn="l"/>
                <a:endParaRPr lang="en-US" sz="240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sSub>
                        <m:sSubPr>
                          <m:ctrlPr>
                            <a:rPr lang="en-US" sz="2400" b="0" i="1" u="none" strike="noStrike" baseline="0" smtClean="0">
                              <a:latin typeface="Cambria Math" panose="02040503050406030204" pitchFamily="18" charset="0"/>
                              <a:cs typeface="Calibri" panose="020F0502020204030204" pitchFamily="34" charset="0"/>
                            </a:rPr>
                          </m:ctrlPr>
                        </m:sSubPr>
                        <m:e>
                          <m:r>
                            <a:rPr lang="en-US" sz="2400" b="0" i="1" u="none" strike="noStrike" baseline="0" smtClean="0">
                              <a:latin typeface="Cambria Math" panose="02040503050406030204" pitchFamily="18" charset="0"/>
                              <a:cs typeface="Calibri" panose="020F0502020204030204" pitchFamily="34" charset="0"/>
                            </a:rPr>
                            <m:t>𝐴</m:t>
                          </m:r>
                        </m:e>
                        <m:sub>
                          <m:r>
                            <a:rPr lang="en-US" sz="2400" b="0" i="1" u="none" strike="noStrike" baseline="0" smtClean="0">
                              <a:latin typeface="Cambria Math" panose="02040503050406030204" pitchFamily="18" charset="0"/>
                              <a:cs typeface="Calibri" panose="020F0502020204030204" pitchFamily="34" charset="0"/>
                            </a:rPr>
                            <m:t>𝑟</m:t>
                          </m:r>
                        </m:sub>
                      </m:sSub>
                      <m:r>
                        <a:rPr lang="en-US" sz="2400" b="0" i="1" u="none" strike="noStrike" baseline="0" smtClean="0">
                          <a:latin typeface="Cambria Math" panose="02040503050406030204" pitchFamily="18" charset="0"/>
                          <a:cs typeface="Calibri" panose="020F0502020204030204" pitchFamily="34" charset="0"/>
                        </a:rPr>
                        <m:t>=</m:t>
                      </m:r>
                      <m:sSub>
                        <m:sSubPr>
                          <m:ctrlPr>
                            <a:rPr lang="en-US" sz="2400" b="0" i="1" u="none" strike="noStrike" baseline="0" smtClean="0">
                              <a:latin typeface="Cambria Math" panose="02040503050406030204" pitchFamily="18" charset="0"/>
                              <a:cs typeface="Calibri" panose="020F0502020204030204" pitchFamily="34" charset="0"/>
                            </a:rPr>
                          </m:ctrlPr>
                        </m:sSubPr>
                        <m:e>
                          <m:r>
                            <a:rPr lang="en-US" sz="2400" b="0" i="1" u="none" strike="noStrike" baseline="0" smtClean="0">
                              <a:latin typeface="Cambria Math" panose="02040503050406030204" pitchFamily="18" charset="0"/>
                              <a:cs typeface="Calibri" panose="020F0502020204030204" pitchFamily="34" charset="0"/>
                            </a:rPr>
                            <m:t>1</m:t>
                          </m:r>
                        </m:e>
                        <m:sub>
                          <m:r>
                            <a:rPr lang="en-US" sz="2400" b="0" i="1" u="none" strike="noStrike" baseline="0" smtClean="0">
                              <a:latin typeface="Cambria Math" panose="02040503050406030204" pitchFamily="18" charset="0"/>
                              <a:cs typeface="Calibri" panose="020F0502020204030204" pitchFamily="34" charset="0"/>
                            </a:rPr>
                            <m:t>𝑛</m:t>
                          </m:r>
                          <m:r>
                            <a:rPr lang="en-US" sz="2400" b="0" i="1" u="none" strike="noStrike" baseline="0" smtClean="0">
                              <a:latin typeface="Cambria Math" panose="02040503050406030204" pitchFamily="18" charset="0"/>
                              <a:cs typeface="Calibri" panose="020F0502020204030204" pitchFamily="34" charset="0"/>
                            </a:rPr>
                            <m:t>×</m:t>
                          </m:r>
                          <m:r>
                            <a:rPr lang="en-US" sz="2400" b="0" i="1" u="none" strike="noStrike" baseline="0" smtClean="0">
                              <a:latin typeface="Cambria Math" panose="02040503050406030204" pitchFamily="18" charset="0"/>
                              <a:cs typeface="Calibri" panose="020F0502020204030204" pitchFamily="34" charset="0"/>
                            </a:rPr>
                            <m:t>𝑛</m:t>
                          </m:r>
                        </m:sub>
                      </m:sSub>
                      <m:r>
                        <a:rPr lang="en-US" sz="2400" b="0" i="1" u="none" strike="noStrike" baseline="0" smtClean="0">
                          <a:latin typeface="Cambria Math" panose="02040503050406030204" pitchFamily="18" charset="0"/>
                          <a:cs typeface="Calibri" panose="020F0502020204030204" pitchFamily="34" charset="0"/>
                        </a:rPr>
                        <m:t>=</m:t>
                      </m:r>
                      <m:d>
                        <m:dPr>
                          <m:ctrlPr>
                            <a:rPr lang="en-US" sz="2400" b="0" i="1" u="none" strike="noStrike" baseline="0" smtClean="0">
                              <a:latin typeface="Cambria Math" panose="02040503050406030204" pitchFamily="18" charset="0"/>
                              <a:cs typeface="Calibri" panose="020F0502020204030204" pitchFamily="34" charset="0"/>
                            </a:rPr>
                          </m:ctrlPr>
                        </m:dPr>
                        <m:e>
                          <m:m>
                            <m:mPr>
                              <m:mcs>
                                <m:mc>
                                  <m:mcPr>
                                    <m:count m:val="4"/>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m:t>
                                </m:r>
                              </m:e>
                              <m:e>
                                <m:r>
                                  <a:rPr lang="en-US" b="0" i="1" smtClean="0">
                                    <a:latin typeface="Cambria Math" panose="02040503050406030204" pitchFamily="18" charset="0"/>
                                  </a:rPr>
                                  <m:t>1</m:t>
                                </m:r>
                              </m:e>
                            </m:mr>
                            <m:m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m:t>
                                </m:r>
                              </m:e>
                              <m:e>
                                <m:r>
                                  <a:rPr lang="en-US" b="0" i="1" smtClean="0">
                                    <a:latin typeface="Cambria Math" panose="02040503050406030204" pitchFamily="18" charset="0"/>
                                  </a:rPr>
                                  <m:t>1</m:t>
                                </m:r>
                              </m:e>
                            </m:mr>
                          </m:m>
                          <m:r>
                            <m:rPr>
                              <m:nor/>
                            </m:rPr>
                            <a:rPr lang="en-US"/>
                            <m:t> </m:t>
                          </m:r>
                        </m:e>
                      </m:d>
                    </m:oMath>
                  </m:oMathPara>
                </a14:m>
                <a:endParaRPr lang="en-US" sz="2400" b="0" i="0" u="none" strike="noStrike" baseline="0">
                  <a:latin typeface="Calibri" panose="020F0502020204030204" pitchFamily="34" charset="0"/>
                  <a:cs typeface="Calibri" panose="020F0502020204030204" pitchFamily="34" charset="0"/>
                </a:endParaRPr>
              </a:p>
              <a:p>
                <a:r>
                  <a:rPr lang="en-US" sz="2400" b="0" i="0" u="none" strike="noStrike" baseline="0">
                    <a:latin typeface="Calibri" panose="020F0502020204030204" pitchFamily="34" charset="0"/>
                    <a:cs typeface="Calibri" panose="020F0502020204030204" pitchFamily="34" charset="0"/>
                  </a:rPr>
                  <a:t>For this random surfer matrix probability of jumping from </a:t>
                </a:r>
                <a14:m>
                  <m:oMath xmlns:m="http://schemas.openxmlformats.org/officeDocument/2006/math">
                    <m:r>
                      <a:rPr lang="en-US" sz="2400" b="0" i="1" u="none" strike="noStrike" baseline="0" smtClean="0">
                        <a:latin typeface="Cambria Math" panose="02040503050406030204" pitchFamily="18" charset="0"/>
                        <a:cs typeface="Calibri" panose="020F0502020204030204" pitchFamily="34" charset="0"/>
                      </a:rPr>
                      <m:t>𝑢</m:t>
                    </m:r>
                  </m:oMath>
                </a14:m>
                <a:r>
                  <a:rPr lang="en-US" sz="2400" b="0" i="0" u="none" strike="noStrike" baseline="0">
                    <a:latin typeface="Calibri" panose="020F0502020204030204" pitchFamily="34" charset="0"/>
                    <a:cs typeface="Calibri" panose="020F0502020204030204" pitchFamily="34" charset="0"/>
                  </a:rPr>
                  <a:t> to </a:t>
                </a:r>
                <a14:m>
                  <m:oMath xmlns:m="http://schemas.openxmlformats.org/officeDocument/2006/math">
                    <m:r>
                      <a:rPr lang="en-US" sz="2400" b="0" i="1" u="none" strike="noStrike" baseline="0" smtClean="0">
                        <a:latin typeface="Cambria Math" panose="02040503050406030204" pitchFamily="18" charset="0"/>
                        <a:cs typeface="Calibri" panose="020F0502020204030204" pitchFamily="34" charset="0"/>
                      </a:rPr>
                      <m:t>𝑣</m:t>
                    </m:r>
                  </m:oMath>
                </a14:m>
                <a:r>
                  <a:rPr lang="en-US" sz="2400" b="0" i="0" u="none" strike="noStrike" baseline="0">
                    <a:latin typeface="Calibri" panose="020F0502020204030204" pitchFamily="34" charset="0"/>
                    <a:cs typeface="Calibri" panose="020F0502020204030204" pitchFamily="34" charset="0"/>
                  </a:rPr>
                  <a:t> is </a:t>
                </a:r>
                <a14:m>
                  <m:oMath xmlns:m="http://schemas.openxmlformats.org/officeDocument/2006/math">
                    <m:f>
                      <m:fPr>
                        <m:ctrlPr>
                          <a:rPr lang="en-US" sz="2400" b="0" i="1" u="none" strike="noStrike" baseline="0" smtClean="0">
                            <a:latin typeface="Cambria Math" panose="02040503050406030204" pitchFamily="18" charset="0"/>
                            <a:cs typeface="Calibri" panose="020F0502020204030204" pitchFamily="34" charset="0"/>
                          </a:rPr>
                        </m:ctrlPr>
                      </m:fPr>
                      <m:num>
                        <m:r>
                          <a:rPr lang="en-US" sz="2400" b="0" i="1" u="none" strike="noStrike" baseline="0" smtClean="0">
                            <a:latin typeface="Cambria Math" panose="02040503050406030204" pitchFamily="18" charset="0"/>
                            <a:cs typeface="Calibri" panose="020F0502020204030204" pitchFamily="34" charset="0"/>
                          </a:rPr>
                          <m:t>1</m:t>
                        </m:r>
                      </m:num>
                      <m:den>
                        <m:r>
                          <a:rPr lang="en-US" sz="2400" b="0" i="1" u="none" strike="noStrike" baseline="0" smtClean="0">
                            <a:latin typeface="Cambria Math" panose="02040503050406030204" pitchFamily="18" charset="0"/>
                            <a:cs typeface="Calibri" panose="020F0502020204030204" pitchFamily="34" charset="0"/>
                          </a:rPr>
                          <m:t>𝑜𝑑</m:t>
                        </m:r>
                        <m:d>
                          <m:dPr>
                            <m:ctrlPr>
                              <a:rPr lang="en-US" sz="2400" b="0" i="1" u="none" strike="noStrike" baseline="0" smtClean="0">
                                <a:latin typeface="Cambria Math" panose="02040503050406030204" pitchFamily="18" charset="0"/>
                                <a:cs typeface="Calibri" panose="020F0502020204030204" pitchFamily="34" charset="0"/>
                              </a:rPr>
                            </m:ctrlPr>
                          </m:dPr>
                          <m:e>
                            <m:r>
                              <a:rPr lang="en-US" sz="2400" b="0" i="1" u="none" strike="noStrike" baseline="0" smtClean="0">
                                <a:latin typeface="Cambria Math" panose="02040503050406030204" pitchFamily="18" charset="0"/>
                                <a:cs typeface="Calibri" panose="020F0502020204030204" pitchFamily="34" charset="0"/>
                              </a:rPr>
                              <m:t>𝑢</m:t>
                            </m:r>
                          </m:e>
                        </m:d>
                      </m:den>
                    </m:f>
                    <m:r>
                      <a:rPr lang="en-US" sz="2400" b="0" i="1" u="none" strike="noStrike" baseline="0" smtClean="0">
                        <a:latin typeface="Cambria Math" panose="02040503050406030204" pitchFamily="18" charset="0"/>
                        <a:cs typeface="Calibri" panose="020F0502020204030204" pitchFamily="34" charset="0"/>
                      </a:rPr>
                      <m:t>=</m:t>
                    </m:r>
                    <m:f>
                      <m:fPr>
                        <m:ctrlPr>
                          <a:rPr lang="en-US" sz="2400" b="0" i="1" u="none" strike="noStrike" baseline="0" smtClean="0">
                            <a:latin typeface="Cambria Math" panose="02040503050406030204" pitchFamily="18" charset="0"/>
                            <a:cs typeface="Calibri" panose="020F0502020204030204" pitchFamily="34" charset="0"/>
                          </a:rPr>
                        </m:ctrlPr>
                      </m:fPr>
                      <m:num>
                        <m:r>
                          <a:rPr lang="en-US" sz="2400" b="0" i="1" u="none" strike="noStrike" baseline="0" smtClean="0">
                            <a:latin typeface="Cambria Math" panose="02040503050406030204" pitchFamily="18" charset="0"/>
                            <a:cs typeface="Calibri" panose="020F0502020204030204" pitchFamily="34" charset="0"/>
                          </a:rPr>
                          <m:t>1</m:t>
                        </m:r>
                      </m:num>
                      <m:den>
                        <m:r>
                          <a:rPr lang="en-US" sz="2400" b="0" i="1" u="none" strike="noStrike" baseline="0" smtClean="0">
                            <a:latin typeface="Cambria Math" panose="02040503050406030204" pitchFamily="18" charset="0"/>
                            <a:cs typeface="Calibri" panose="020F0502020204030204" pitchFamily="34" charset="0"/>
                          </a:rPr>
                          <m:t>𝑛</m:t>
                        </m:r>
                      </m:den>
                    </m:f>
                    <m:r>
                      <a:rPr lang="en-US" sz="2400" b="0" i="1" u="none" strike="noStrike" baseline="0" smtClean="0">
                        <a:latin typeface="Cambria Math" panose="02040503050406030204" pitchFamily="18" charset="0"/>
                        <a:cs typeface="Calibri" panose="020F0502020204030204" pitchFamily="34" charset="0"/>
                      </a:rPr>
                      <m:t>.</m:t>
                    </m:r>
                  </m:oMath>
                </a14:m>
                <a:endParaRPr lang="en-US" sz="2400" b="0" i="0" u="none" strike="noStrike" baseline="0">
                  <a:latin typeface="Calibri" panose="020F0502020204030204" pitchFamily="34" charset="0"/>
                  <a:cs typeface="Calibri" panose="020F0502020204030204" pitchFamily="34" charset="0"/>
                </a:endParaRPr>
              </a:p>
              <a:p>
                <a:r>
                  <a:rPr lang="en-US" sz="2400">
                    <a:latin typeface="Calibri" panose="020F0502020204030204" pitchFamily="34" charset="0"/>
                    <a:cs typeface="Calibri" panose="020F0502020204030204" pitchFamily="34" charset="0"/>
                  </a:rPr>
                  <a:t>Hence, if we only allow random jumps, we can define the random jump PageRank vector as….</a:t>
                </a:r>
              </a:p>
            </p:txBody>
          </p:sp>
        </mc:Choice>
        <mc:Fallback xmlns="">
          <p:sp>
            <p:nvSpPr>
              <p:cNvPr id="5" name="TextBox 4">
                <a:extLst>
                  <a:ext uri="{FF2B5EF4-FFF2-40B4-BE49-F238E27FC236}">
                    <a16:creationId xmlns:a16="http://schemas.microsoft.com/office/drawing/2014/main" id="{4BBF8F34-B8CB-65E9-1480-9385235E686E}"/>
                  </a:ext>
                </a:extLst>
              </p:cNvPr>
              <p:cNvSpPr txBox="1">
                <a:spLocks noRot="1" noChangeAspect="1" noMove="1" noResize="1" noEditPoints="1" noAdjustHandles="1" noChangeArrowheads="1" noChangeShapeType="1" noTextEdit="1"/>
              </p:cNvSpPr>
              <p:nvPr/>
            </p:nvSpPr>
            <p:spPr>
              <a:xfrm>
                <a:off x="838200" y="1178352"/>
                <a:ext cx="10257148" cy="4891660"/>
              </a:xfrm>
              <a:prstGeom prst="rect">
                <a:avLst/>
              </a:prstGeom>
              <a:blipFill>
                <a:blip r:embed="rId2"/>
                <a:stretch>
                  <a:fillRect l="-951" t="-996" r="-119" b="-1743"/>
                </a:stretch>
              </a:blipFill>
            </p:spPr>
            <p:txBody>
              <a:bodyPr/>
              <a:lstStyle/>
              <a:p>
                <a:r>
                  <a:rPr lang="en-US">
                    <a:noFill/>
                  </a:rPr>
                  <a:t> </a:t>
                </a:r>
              </a:p>
            </p:txBody>
          </p:sp>
        </mc:Fallback>
      </mc:AlternateContent>
    </p:spTree>
    <p:extLst>
      <p:ext uri="{BB962C8B-B14F-4D97-AF65-F5344CB8AC3E}">
        <p14:creationId xmlns:p14="http://schemas.microsoft.com/office/powerpoint/2010/main" val="38639664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245D9-F655-B099-E363-78E76776F67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9C7EB6D-7656-79C4-850F-95D0AD2BB71B}"/>
              </a:ext>
            </a:extLst>
          </p:cNvPr>
          <p:cNvSpPr>
            <a:spLocks noGrp="1"/>
          </p:cNvSpPr>
          <p:nvPr>
            <p:ph type="body" sz="quarter" idx="13"/>
          </p:nvPr>
        </p:nvSpPr>
        <p:spPr/>
        <p:txBody>
          <a:bodyPr>
            <a:normAutofit fontScale="62500" lnSpcReduction="20000"/>
          </a:bodyPr>
          <a:lstStyle/>
          <a:p>
            <a:endParaRPr lang="en-US"/>
          </a:p>
        </p:txBody>
      </p:sp>
      <p:sp>
        <p:nvSpPr>
          <p:cNvPr id="3" name="Title 1">
            <a:extLst>
              <a:ext uri="{FF2B5EF4-FFF2-40B4-BE49-F238E27FC236}">
                <a16:creationId xmlns:a16="http://schemas.microsoft.com/office/drawing/2014/main" id="{0A8DBF0C-2AC0-3992-5BCF-2232BB8DC853}"/>
              </a:ext>
            </a:extLst>
          </p:cNvPr>
          <p:cNvSpPr txBox="1">
            <a:spLocks/>
          </p:cNvSpPr>
          <p:nvPr/>
        </p:nvSpPr>
        <p:spPr>
          <a:xfrm>
            <a:off x="838200" y="365126"/>
            <a:ext cx="10515600" cy="813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Random Jumps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AE23259-A74F-2C8F-A398-5924DCD5C22F}"/>
                  </a:ext>
                </a:extLst>
              </p:cNvPr>
              <p:cNvSpPr txBox="1"/>
              <p:nvPr/>
            </p:nvSpPr>
            <p:spPr>
              <a:xfrm>
                <a:off x="838200" y="1178352"/>
                <a:ext cx="10257148" cy="6480748"/>
              </a:xfrm>
              <a:prstGeom prst="rect">
                <a:avLst/>
              </a:prstGeom>
              <a:noFill/>
            </p:spPr>
            <p:txBody>
              <a:bodyPr wrap="square">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alibri" panose="020F0502020204030204" pitchFamily="34" charset="0"/>
                        </a:rPr>
                        <m:t>𝑝</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𝑣</m:t>
                          </m:r>
                        </m:e>
                      </m:d>
                      <m:r>
                        <a:rPr lang="en-US" sz="2400" b="0" i="1" smtClean="0">
                          <a:latin typeface="Cambria Math" panose="02040503050406030204" pitchFamily="18" charset="0"/>
                          <a:cs typeface="Calibri" panose="020F0502020204030204" pitchFamily="34" charset="0"/>
                        </a:rPr>
                        <m:t>= </m:t>
                      </m:r>
                      <m:nary>
                        <m:naryPr>
                          <m:chr m:val="∑"/>
                          <m:supHide m:val="on"/>
                          <m:ctrlPr>
                            <a:rPr lang="en-US" sz="2400" b="0" i="1" smtClean="0">
                              <a:latin typeface="Cambria Math" panose="02040503050406030204" pitchFamily="18" charset="0"/>
                              <a:cs typeface="Calibri" panose="020F0502020204030204" pitchFamily="34" charset="0"/>
                            </a:rPr>
                          </m:ctrlPr>
                        </m:naryPr>
                        <m:sub>
                          <m:r>
                            <m:rPr>
                              <m:brk m:alnAt="7"/>
                            </m:rPr>
                            <a:rPr lang="en-US" sz="2400" b="0" i="1" smtClean="0">
                              <a:latin typeface="Cambria Math" panose="02040503050406030204" pitchFamily="18" charset="0"/>
                              <a:cs typeface="Calibri" panose="020F0502020204030204" pitchFamily="34" charset="0"/>
                            </a:rPr>
                            <m:t>𝑢</m:t>
                          </m:r>
                        </m:sub>
                        <m:sup/>
                        <m:e>
                          <m:f>
                            <m:fPr>
                              <m:ctrlPr>
                                <a:rPr lang="en-US" sz="2400" b="0" i="1" smtClean="0">
                                  <a:latin typeface="Cambria Math" panose="02040503050406030204" pitchFamily="18" charset="0"/>
                                  <a:cs typeface="Calibri" panose="020F0502020204030204" pitchFamily="34" charset="0"/>
                                </a:rPr>
                              </m:ctrlPr>
                            </m:fPr>
                            <m:num>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𝐴</m:t>
                                  </m:r>
                                </m:e>
                                <m:sub>
                                  <m:r>
                                    <a:rPr lang="en-US" sz="2400" b="0" i="1" smtClean="0">
                                      <a:latin typeface="Cambria Math" panose="02040503050406030204" pitchFamily="18" charset="0"/>
                                      <a:cs typeface="Calibri" panose="020F0502020204030204" pitchFamily="34" charset="0"/>
                                    </a:rPr>
                                    <m:t>𝑟</m:t>
                                  </m:r>
                                </m:sub>
                              </m:sSub>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𝑣</m:t>
                                  </m:r>
                                </m:e>
                              </m:d>
                            </m:num>
                            <m:den>
                              <m:r>
                                <a:rPr lang="en-US" sz="2400" b="0" i="1" smtClean="0">
                                  <a:latin typeface="Cambria Math" panose="02040503050406030204" pitchFamily="18" charset="0"/>
                                  <a:cs typeface="Calibri" panose="020F0502020204030204" pitchFamily="34" charset="0"/>
                                </a:rPr>
                                <m:t>𝑜𝑑</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𝑢</m:t>
                                  </m:r>
                                </m:e>
                              </m:d>
                            </m:den>
                          </m:f>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𝑝</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𝑢</m:t>
                              </m:r>
                            </m:e>
                          </m:d>
                        </m:e>
                      </m:nary>
                    </m:oMath>
                  </m:oMathPara>
                </a14:m>
                <a:endParaRPr lang="en-US" sz="2400" b="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alibri" panose="020F0502020204030204" pitchFamily="34" charset="0"/>
                        </a:rPr>
                        <m:t>𝑝</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𝑣</m:t>
                          </m:r>
                        </m:e>
                      </m:d>
                      <m:r>
                        <a:rPr lang="en-US" sz="2400" b="0" i="1" smtClean="0">
                          <a:latin typeface="Cambria Math" panose="02040503050406030204" pitchFamily="18" charset="0"/>
                          <a:cs typeface="Calibri" panose="020F0502020204030204" pitchFamily="34" charset="0"/>
                        </a:rPr>
                        <m:t>= </m:t>
                      </m:r>
                      <m:nary>
                        <m:naryPr>
                          <m:chr m:val="∑"/>
                          <m:supHide m:val="on"/>
                          <m:ctrlPr>
                            <a:rPr lang="en-US" sz="2400" b="0" i="1" smtClean="0">
                              <a:latin typeface="Cambria Math" panose="02040503050406030204" pitchFamily="18" charset="0"/>
                              <a:cs typeface="Calibri" panose="020F0502020204030204" pitchFamily="34" charset="0"/>
                            </a:rPr>
                          </m:ctrlPr>
                        </m:naryPr>
                        <m:sub>
                          <m:r>
                            <m:rPr>
                              <m:brk m:alnAt="7"/>
                            </m:rPr>
                            <a:rPr lang="en-US" sz="2400" b="0" i="1" smtClean="0">
                              <a:latin typeface="Cambria Math" panose="02040503050406030204" pitchFamily="18" charset="0"/>
                              <a:cs typeface="Calibri" panose="020F0502020204030204" pitchFamily="34" charset="0"/>
                            </a:rPr>
                            <m:t>𝑢</m:t>
                          </m:r>
                        </m:sub>
                        <m:sup/>
                        <m:e>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𝑁</m:t>
                              </m:r>
                            </m:e>
                            <m:sub>
                              <m:r>
                                <a:rPr lang="en-US" sz="2400" b="0" i="1" smtClean="0">
                                  <a:latin typeface="Cambria Math" panose="02040503050406030204" pitchFamily="18" charset="0"/>
                                  <a:cs typeface="Calibri" panose="020F0502020204030204" pitchFamily="34" charset="0"/>
                                </a:rPr>
                                <m:t>𝑟</m:t>
                              </m:r>
                            </m:sub>
                          </m:sSub>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𝑣</m:t>
                              </m:r>
                            </m:e>
                          </m:d>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𝑝</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𝑢</m:t>
                              </m:r>
                            </m:e>
                          </m:d>
                        </m:e>
                      </m:nary>
                    </m:oMath>
                  </m:oMathPara>
                </a14:m>
                <a:endParaRPr lang="en-US" sz="2400" b="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alibri" panose="020F0502020204030204" pitchFamily="34" charset="0"/>
                        </a:rPr>
                        <m:t>𝑝</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𝑣</m:t>
                          </m:r>
                        </m:e>
                      </m:d>
                      <m:r>
                        <a:rPr lang="en-US" sz="2400" b="0" i="1" smtClean="0">
                          <a:latin typeface="Cambria Math" panose="02040503050406030204" pitchFamily="18" charset="0"/>
                          <a:cs typeface="Calibri" panose="020F0502020204030204" pitchFamily="34" charset="0"/>
                        </a:rPr>
                        <m:t>= </m:t>
                      </m:r>
                      <m:nary>
                        <m:naryPr>
                          <m:chr m:val="∑"/>
                          <m:supHide m:val="on"/>
                          <m:ctrlPr>
                            <a:rPr lang="en-US" sz="2400" b="0" i="1" smtClean="0">
                              <a:latin typeface="Cambria Math" panose="02040503050406030204" pitchFamily="18" charset="0"/>
                              <a:cs typeface="Calibri" panose="020F0502020204030204" pitchFamily="34" charset="0"/>
                            </a:rPr>
                          </m:ctrlPr>
                        </m:naryPr>
                        <m:sub>
                          <m:r>
                            <m:rPr>
                              <m:brk m:alnAt="7"/>
                            </m:rPr>
                            <a:rPr lang="en-US" sz="2400" b="0" i="1" smtClean="0">
                              <a:latin typeface="Cambria Math" panose="02040503050406030204" pitchFamily="18" charset="0"/>
                              <a:cs typeface="Calibri" panose="020F0502020204030204" pitchFamily="34" charset="0"/>
                            </a:rPr>
                            <m:t>𝑢</m:t>
                          </m:r>
                        </m:sub>
                        <m:sup/>
                        <m:e>
                          <m:sSubSup>
                            <m:sSubSupPr>
                              <m:ctrlPr>
                                <a:rPr lang="en-US" sz="2400" b="0" i="1" smtClean="0">
                                  <a:latin typeface="Cambria Math" panose="02040503050406030204" pitchFamily="18" charset="0"/>
                                  <a:cs typeface="Calibri" panose="020F0502020204030204" pitchFamily="34" charset="0"/>
                                </a:rPr>
                              </m:ctrlPr>
                            </m:sSubSupPr>
                            <m:e>
                              <m:r>
                                <a:rPr lang="en-US" sz="2400" b="0" i="1" smtClean="0">
                                  <a:latin typeface="Cambria Math" panose="02040503050406030204" pitchFamily="18" charset="0"/>
                                  <a:cs typeface="Calibri" panose="020F0502020204030204" pitchFamily="34" charset="0"/>
                                </a:rPr>
                                <m:t>𝑁</m:t>
                              </m:r>
                            </m:e>
                            <m:sub>
                              <m:r>
                                <a:rPr lang="en-US" sz="2400" b="0" i="1" smtClean="0">
                                  <a:latin typeface="Cambria Math" panose="02040503050406030204" pitchFamily="18" charset="0"/>
                                  <a:cs typeface="Calibri" panose="020F0502020204030204" pitchFamily="34" charset="0"/>
                                </a:rPr>
                                <m:t>𝑟</m:t>
                              </m:r>
                            </m:sub>
                            <m:sup>
                              <m:r>
                                <a:rPr lang="en-US" sz="2400" b="0" i="1" smtClean="0">
                                  <a:latin typeface="Cambria Math" panose="02040503050406030204" pitchFamily="18" charset="0"/>
                                  <a:cs typeface="Calibri" panose="020F0502020204030204" pitchFamily="34" charset="0"/>
                                </a:rPr>
                                <m:t>𝑇</m:t>
                              </m:r>
                            </m:sup>
                          </m:sSubSup>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𝑢</m:t>
                              </m:r>
                            </m:e>
                          </m:d>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𝑝</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𝑢</m:t>
                              </m:r>
                            </m:e>
                          </m:d>
                        </m:e>
                      </m:nary>
                    </m:oMath>
                  </m:oMathPara>
                </a14:m>
                <a:endParaRPr lang="en-US" sz="2400" b="0" dirty="0">
                  <a:latin typeface="Calibri" panose="020F0502020204030204" pitchFamily="34" charset="0"/>
                  <a:cs typeface="Calibri" panose="020F0502020204030204" pitchFamily="34" charset="0"/>
                </a:endParaRPr>
              </a:p>
              <a:p>
                <a:endParaRPr lang="en-US" sz="2400" b="0" dirty="0">
                  <a:latin typeface="Calibri" panose="020F0502020204030204" pitchFamily="34" charset="0"/>
                  <a:cs typeface="Calibri" panose="020F0502020204030204" pitchFamily="34" charset="0"/>
                </a:endParaRPr>
              </a:p>
              <a:p>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𝑁</m:t>
                        </m:r>
                      </m:e>
                      <m:sub>
                        <m:r>
                          <a:rPr lang="en-US" sz="2400" b="0" i="1" smtClean="0">
                            <a:latin typeface="Cambria Math" panose="02040503050406030204" pitchFamily="18" charset="0"/>
                            <a:cs typeface="Calibri" panose="020F0502020204030204" pitchFamily="34" charset="0"/>
                          </a:rPr>
                          <m:t>𝑟</m:t>
                        </m:r>
                      </m:sub>
                    </m:sSub>
                  </m:oMath>
                </a14:m>
                <a:r>
                  <a:rPr lang="en-US" sz="2400" b="0" dirty="0">
                    <a:latin typeface="Calibri" panose="020F0502020204030204" pitchFamily="34" charset="0"/>
                    <a:cs typeface="Calibri" panose="020F0502020204030204" pitchFamily="34" charset="0"/>
                  </a:rPr>
                  <a:t> is the normalized adjacency matrix.</a:t>
                </a:r>
              </a:p>
              <a:p>
                <a:endParaRPr lang="en-US" sz="240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Then the random PageRank vector can be defined analogously.</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m:t>
                      </m:r>
                      <m:sSubSup>
                        <m:sSubSupPr>
                          <m:ctrlPr>
                            <a:rPr lang="en-US" sz="2400" b="0" i="1" smtClean="0">
                              <a:latin typeface="Cambria Math" panose="02040503050406030204" pitchFamily="18" charset="0"/>
                              <a:cs typeface="Calibri" panose="020F0502020204030204" pitchFamily="34" charset="0"/>
                            </a:rPr>
                          </m:ctrlPr>
                        </m:sSubSupPr>
                        <m:e>
                          <m:r>
                            <a:rPr lang="en-US" sz="2400" b="0" i="1" smtClean="0">
                              <a:latin typeface="Cambria Math" panose="02040503050406030204" pitchFamily="18" charset="0"/>
                              <a:cs typeface="Calibri" panose="020F0502020204030204" pitchFamily="34" charset="0"/>
                            </a:rPr>
                            <m:t>𝑁</m:t>
                          </m:r>
                        </m:e>
                        <m:sub>
                          <m:r>
                            <a:rPr lang="en-US" sz="2400" b="0" i="1" smtClean="0">
                              <a:latin typeface="Cambria Math" panose="02040503050406030204" pitchFamily="18" charset="0"/>
                              <a:cs typeface="Calibri" panose="020F0502020204030204" pitchFamily="34" charset="0"/>
                            </a:rPr>
                            <m:t>𝑟</m:t>
                          </m:r>
                        </m:sub>
                        <m:sup>
                          <m:r>
                            <a:rPr lang="en-US" sz="2400" b="0" i="1" smtClean="0">
                              <a:latin typeface="Cambria Math" panose="02040503050406030204" pitchFamily="18" charset="0"/>
                              <a:cs typeface="Calibri" panose="020F0502020204030204" pitchFamily="34" charset="0"/>
                            </a:rPr>
                            <m:t>𝑇</m:t>
                          </m:r>
                        </m:sup>
                      </m:sSubSup>
                      <m:r>
                        <a:rPr lang="en-US" sz="2400" b="0" i="1" smtClean="0">
                          <a:latin typeface="Cambria Math" panose="02040503050406030204" pitchFamily="18" charset="0"/>
                          <a:cs typeface="Calibri" panose="020F0502020204030204" pitchFamily="34" charset="0"/>
                        </a:rPr>
                        <m:t>𝑝</m:t>
                      </m:r>
                    </m:oMath>
                  </m:oMathPara>
                </a14:m>
                <a:endParaRPr lang="en-US" sz="2400" b="0" dirty="0">
                  <a:latin typeface="Calibri" panose="020F0502020204030204" pitchFamily="34" charset="0"/>
                  <a:cs typeface="Calibri" panose="020F0502020204030204" pitchFamily="34" charset="0"/>
                </a:endParaRPr>
              </a:p>
              <a:p>
                <a:pPr/>
                <a:endParaRPr lang="en-US" sz="2400" dirty="0">
                  <a:latin typeface="Calibri" panose="020F0502020204030204" pitchFamily="34" charset="0"/>
                  <a:cs typeface="Calibri" panose="020F0502020204030204" pitchFamily="34" charset="0"/>
                </a:endParaRPr>
              </a:p>
              <a:p>
                <a:pPr/>
                <a:r>
                  <a:rPr lang="en-US" sz="2400" b="0" dirty="0">
                    <a:solidFill>
                      <a:srgbClr val="FF0000"/>
                    </a:solidFill>
                    <a:latin typeface="Calibri" panose="020F0502020204030204" pitchFamily="34" charset="0"/>
                    <a:cs typeface="Calibri" panose="020F0502020204030204" pitchFamily="34" charset="0"/>
                  </a:rPr>
                  <a:t>We do not use the random PageRank alone, rather combine it with the normalized prestige. Otherwise, this vector would be all 1s.</a:t>
                </a:r>
              </a:p>
              <a:p>
                <a:pPr algn="l"/>
                <a:endParaRPr lang="en-US" sz="2400" b="0" dirty="0">
                  <a:latin typeface="Calibri" panose="020F0502020204030204" pitchFamily="34" charset="0"/>
                  <a:cs typeface="Calibri" panose="020F0502020204030204" pitchFamily="34" charset="0"/>
                </a:endParaRPr>
              </a:p>
              <a:p>
                <a:pPr algn="l"/>
                <a:endParaRPr lang="en-US" sz="2400" dirty="0">
                  <a:latin typeface="Calibri" panose="020F0502020204030204" pitchFamily="34" charset="0"/>
                  <a:cs typeface="Calibri" panose="020F0502020204030204" pitchFamily="34" charset="0"/>
                </a:endParaRPr>
              </a:p>
            </p:txBody>
          </p:sp>
        </mc:Choice>
        <mc:Fallback>
          <p:sp>
            <p:nvSpPr>
              <p:cNvPr id="5" name="TextBox 4">
                <a:extLst>
                  <a:ext uri="{FF2B5EF4-FFF2-40B4-BE49-F238E27FC236}">
                    <a16:creationId xmlns:a16="http://schemas.microsoft.com/office/drawing/2014/main" id="{AAE23259-A74F-2C8F-A398-5924DCD5C22F}"/>
                  </a:ext>
                </a:extLst>
              </p:cNvPr>
              <p:cNvSpPr txBox="1">
                <a:spLocks noRot="1" noChangeAspect="1" noMove="1" noResize="1" noEditPoints="1" noAdjustHandles="1" noChangeArrowheads="1" noChangeShapeType="1" noTextEdit="1"/>
              </p:cNvSpPr>
              <p:nvPr/>
            </p:nvSpPr>
            <p:spPr>
              <a:xfrm>
                <a:off x="838200" y="1178352"/>
                <a:ext cx="10257148" cy="6480748"/>
              </a:xfrm>
              <a:prstGeom prst="rect">
                <a:avLst/>
              </a:prstGeom>
              <a:blipFill>
                <a:blip r:embed="rId2"/>
                <a:stretch>
                  <a:fillRect l="-951"/>
                </a:stretch>
              </a:blipFill>
            </p:spPr>
            <p:txBody>
              <a:bodyPr/>
              <a:lstStyle/>
              <a:p>
                <a:r>
                  <a:rPr lang="en-US">
                    <a:noFill/>
                  </a:rPr>
                  <a:t> </a:t>
                </a:r>
              </a:p>
            </p:txBody>
          </p:sp>
        </mc:Fallback>
      </mc:AlternateContent>
    </p:spTree>
    <p:extLst>
      <p:ext uri="{BB962C8B-B14F-4D97-AF65-F5344CB8AC3E}">
        <p14:creationId xmlns:p14="http://schemas.microsoft.com/office/powerpoint/2010/main" val="24733527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E5696-E139-CB68-0D36-39DBFED1288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A02517-4971-D0E5-B5E8-B34D0B24ECF5}"/>
              </a:ext>
            </a:extLst>
          </p:cNvPr>
          <p:cNvSpPr>
            <a:spLocks noGrp="1"/>
          </p:cNvSpPr>
          <p:nvPr>
            <p:ph type="body" sz="quarter" idx="13"/>
          </p:nvPr>
        </p:nvSpPr>
        <p:spPr/>
        <p:txBody>
          <a:bodyPr>
            <a:normAutofit fontScale="62500" lnSpcReduction="20000"/>
          </a:bodyPr>
          <a:lstStyle/>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6DD0D2-4254-5613-93CE-B84BABDFA0DE}"/>
                  </a:ext>
                </a:extLst>
              </p:cNvPr>
              <p:cNvSpPr txBox="1"/>
              <p:nvPr/>
            </p:nvSpPr>
            <p:spPr>
              <a:xfrm>
                <a:off x="0" y="12560"/>
                <a:ext cx="2571161"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m>
                            <m:mPr>
                              <m:plcHide m:val="on"/>
                              <m:mcs>
                                <m:mc>
                                  <m:mcPr>
                                    <m:count m:val="5"/>
                                    <m:mcJc m:val="center"/>
                                  </m:mcPr>
                                </m:mc>
                              </m:mcs>
                              <m:ctrlPr>
                                <a:rPr lang="en-US" i="1" smtClean="0">
                                  <a:solidFill>
                                    <a:srgbClr val="836967"/>
                                  </a:solidFill>
                                  <a:latin typeface="Cambria Math" panose="02040503050406030204" pitchFamily="18" charset="0"/>
                                </a:rPr>
                              </m:ctrlPr>
                            </m:mPr>
                            <m:mr>
                              <m:e>
                                <m:r>
                                  <a:rPr lang="en-US" b="0" i="0" smtClean="0">
                                    <a:latin typeface="Cambria Math" panose="02040503050406030204" pitchFamily="18" charset="0"/>
                                  </a:rPr>
                                  <m:t>1</m:t>
                                </m:r>
                              </m:e>
                              <m:e>
                                <m:r>
                                  <a:rPr lang="en-US">
                                    <a:latin typeface="Cambria Math" panose="02040503050406030204" pitchFamily="18" charset="0"/>
                                  </a:rPr>
                                  <m:t>1</m:t>
                                </m:r>
                              </m:e>
                              <m:e>
                                <m:r>
                                  <a:rPr lang="en-US" b="0" i="0" smtClean="0">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mr>
                            <m:mr>
                              <m:e>
                                <m:r>
                                  <a:rPr lang="en-US" i="0">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1</m:t>
                                </m:r>
                              </m:e>
                              <m:e>
                                <m:r>
                                  <a:rPr lang="en-US" b="0" i="0" smtClean="0">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i="0">
                                    <a:latin typeface="Cambria Math" panose="02040503050406030204" pitchFamily="18" charset="0"/>
                                  </a:rPr>
                                  <m:t>1</m:t>
                                </m:r>
                              </m:e>
                            </m:mr>
                            <m:mr>
                              <m:e>
                                <m:r>
                                  <a:rPr lang="en-US">
                                    <a:latin typeface="Cambria Math" panose="02040503050406030204" pitchFamily="18" charset="0"/>
                                  </a:rPr>
                                  <m:t>1</m:t>
                                </m:r>
                              </m:e>
                              <m:e>
                                <m:r>
                                  <a:rPr lang="en-US">
                                    <a:latin typeface="Cambria Math" panose="02040503050406030204" pitchFamily="18" charset="0"/>
                                  </a:rPr>
                                  <m:t>1</m:t>
                                </m:r>
                              </m:e>
                              <m:e>
                                <m:r>
                                  <a:rPr lang="en-US" b="0" i="0" smtClean="0">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1</m:t>
                                </m:r>
                              </m:e>
                              <m:e>
                                <m:r>
                                  <a:rPr lang="en-US">
                                    <a:latin typeface="Cambria Math" panose="02040503050406030204" pitchFamily="18" charset="0"/>
                                  </a:rPr>
                                  <m:t>1</m:t>
                                </m:r>
                              </m:e>
                              <m:e>
                                <m:r>
                                  <a:rPr lang="en-US" b="0" i="0" smtClean="0">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mr>
                          </m:m>
                        </m:e>
                      </m:d>
                    </m:oMath>
                  </m:oMathPara>
                </a14:m>
                <a:endParaRPr lang="en-US"/>
              </a:p>
            </p:txBody>
          </p:sp>
        </mc:Choice>
        <mc:Fallback xmlns="">
          <p:sp>
            <p:nvSpPr>
              <p:cNvPr id="4" name="TextBox 3">
                <a:extLst>
                  <a:ext uri="{FF2B5EF4-FFF2-40B4-BE49-F238E27FC236}">
                    <a16:creationId xmlns:a16="http://schemas.microsoft.com/office/drawing/2014/main" id="{6C6DD0D2-4254-5613-93CE-B84BABDFA0DE}"/>
                  </a:ext>
                </a:extLst>
              </p:cNvPr>
              <p:cNvSpPr txBox="1">
                <a:spLocks noRot="1" noChangeAspect="1" noMove="1" noResize="1" noEditPoints="1" noAdjustHandles="1" noChangeArrowheads="1" noChangeShapeType="1" noTextEdit="1"/>
              </p:cNvSpPr>
              <p:nvPr/>
            </p:nvSpPr>
            <p:spPr>
              <a:xfrm>
                <a:off x="0" y="12560"/>
                <a:ext cx="2571161" cy="140737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68261A-34C6-FD6F-9F4E-72D5656D8B4C}"/>
                  </a:ext>
                </a:extLst>
              </p:cNvPr>
              <p:cNvSpPr txBox="1"/>
              <p:nvPr/>
            </p:nvSpPr>
            <p:spPr>
              <a:xfrm>
                <a:off x="2488676" y="69642"/>
                <a:ext cx="294116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e>
                                <m:r>
                                  <a:rPr lang="en-US">
                                    <a:latin typeface="Cambria Math" panose="02040503050406030204" pitchFamily="18" charset="0"/>
                                  </a:rPr>
                                  <m:t>1</m:t>
                                </m:r>
                              </m:e>
                            </m:mr>
                          </m:m>
                        </m:e>
                      </m:d>
                    </m:oMath>
                  </m:oMathPara>
                </a14:m>
                <a:endParaRPr lang="en-US"/>
              </a:p>
            </p:txBody>
          </p:sp>
        </mc:Choice>
        <mc:Fallback xmlns="">
          <p:sp>
            <p:nvSpPr>
              <p:cNvPr id="5" name="TextBox 4">
                <a:extLst>
                  <a:ext uri="{FF2B5EF4-FFF2-40B4-BE49-F238E27FC236}">
                    <a16:creationId xmlns:a16="http://schemas.microsoft.com/office/drawing/2014/main" id="{6868261A-34C6-FD6F-9F4E-72D5656D8B4C}"/>
                  </a:ext>
                </a:extLst>
              </p:cNvPr>
              <p:cNvSpPr txBox="1">
                <a:spLocks noRot="1" noChangeAspect="1" noMove="1" noResize="1" noEditPoints="1" noAdjustHandles="1" noChangeArrowheads="1" noChangeShapeType="1" noTextEdit="1"/>
              </p:cNvSpPr>
              <p:nvPr/>
            </p:nvSpPr>
            <p:spPr>
              <a:xfrm>
                <a:off x="2488676" y="69642"/>
                <a:ext cx="2941163" cy="14073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98B53E-C1CA-96AE-5A8E-6FCF2E0F6415}"/>
                  </a:ext>
                </a:extLst>
              </p:cNvPr>
              <p:cNvSpPr txBox="1"/>
              <p:nvPr/>
            </p:nvSpPr>
            <p:spPr>
              <a:xfrm>
                <a:off x="8336436" y="6269"/>
                <a:ext cx="2822871" cy="28539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𝑟</m:t>
                          </m:r>
                        </m:sub>
                        <m:sup>
                          <m:r>
                            <a:rPr lang="en-US" i="1">
                              <a:latin typeface="Cambria Math" panose="02040503050406030204" pitchFamily="18" charset="0"/>
                            </a:rPr>
                            <m:t>𝑇</m:t>
                          </m:r>
                        </m:sup>
                      </m:sSubSup>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
                        </m:e>
                      </m:d>
                    </m:oMath>
                  </m:oMathPara>
                </a14:m>
                <a:endParaRPr lang="en-US"/>
              </a:p>
            </p:txBody>
          </p:sp>
        </mc:Choice>
        <mc:Fallback xmlns="">
          <p:sp>
            <p:nvSpPr>
              <p:cNvPr id="6" name="TextBox 5">
                <a:extLst>
                  <a:ext uri="{FF2B5EF4-FFF2-40B4-BE49-F238E27FC236}">
                    <a16:creationId xmlns:a16="http://schemas.microsoft.com/office/drawing/2014/main" id="{0E98B53E-C1CA-96AE-5A8E-6FCF2E0F6415}"/>
                  </a:ext>
                </a:extLst>
              </p:cNvPr>
              <p:cNvSpPr txBox="1">
                <a:spLocks noRot="1" noChangeAspect="1" noMove="1" noResize="1" noEditPoints="1" noAdjustHandles="1" noChangeArrowheads="1" noChangeShapeType="1" noTextEdit="1"/>
              </p:cNvSpPr>
              <p:nvPr/>
            </p:nvSpPr>
            <p:spPr>
              <a:xfrm>
                <a:off x="8336436" y="6269"/>
                <a:ext cx="2822871" cy="28539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D208EC-CEA1-A249-F56F-0C2EB8BB661D}"/>
                  </a:ext>
                </a:extLst>
              </p:cNvPr>
              <p:cNvSpPr txBox="1"/>
              <p:nvPr/>
            </p:nvSpPr>
            <p:spPr>
              <a:xfrm>
                <a:off x="3401914" y="2036592"/>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oMath>
                  </m:oMathPara>
                </a14:m>
                <a:endParaRPr lang="en-US"/>
              </a:p>
            </p:txBody>
          </p:sp>
        </mc:Choice>
        <mc:Fallback xmlns="">
          <p:sp>
            <p:nvSpPr>
              <p:cNvPr id="7" name="TextBox 6">
                <a:extLst>
                  <a:ext uri="{FF2B5EF4-FFF2-40B4-BE49-F238E27FC236}">
                    <a16:creationId xmlns:a16="http://schemas.microsoft.com/office/drawing/2014/main" id="{13D208EC-CEA1-A249-F56F-0C2EB8BB661D}"/>
                  </a:ext>
                </a:extLst>
              </p:cNvPr>
              <p:cNvSpPr txBox="1">
                <a:spLocks noRot="1" noChangeAspect="1" noMove="1" noResize="1" noEditPoints="1" noAdjustHandles="1" noChangeArrowheads="1" noChangeShapeType="1" noTextEdit="1"/>
              </p:cNvSpPr>
              <p:nvPr/>
            </p:nvSpPr>
            <p:spPr>
              <a:xfrm>
                <a:off x="3401914" y="2036592"/>
                <a:ext cx="1380186" cy="14350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2E246C8-B71B-B8A3-48EB-C93E64B6E993}"/>
                  </a:ext>
                </a:extLst>
              </p:cNvPr>
              <p:cNvSpPr txBox="1"/>
              <p:nvPr/>
            </p:nvSpPr>
            <p:spPr>
              <a:xfrm>
                <a:off x="679797" y="4031242"/>
                <a:ext cx="4088875" cy="2761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1</m:t>
                                        </m:r>
                                      </m:sub>
                                    </m:sSub>
                                  </m:e>
                                </m:d>
                              </m:e>
                            </m:mr>
                            <m:m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2</m:t>
                                        </m:r>
                                      </m:sub>
                                    </m:sSub>
                                  </m:e>
                                </m:d>
                              </m:e>
                            </m:mr>
                            <m:mr>
                              <m:e>
                                <m:eqArr>
                                  <m:eqArrPr>
                                    <m:ctrlPr>
                                      <a:rPr lang="en-US" i="1">
                                        <a:latin typeface="Cambria Math" panose="02040503050406030204" pitchFamily="18" charset="0"/>
                                      </a:rPr>
                                    </m:ctrlPr>
                                  </m:eqArrP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3</m:t>
                                            </m:r>
                                          </m:sub>
                                        </m:sSub>
                                      </m:e>
                                    </m:d>
                                  </m:e>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4</m:t>
                                            </m:r>
                                          </m:sub>
                                        </m:sSub>
                                      </m:e>
                                    </m:d>
                                  </m:e>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5</m:t>
                                            </m:r>
                                          </m:sub>
                                        </m:sSub>
                                      </m:e>
                                    </m:d>
                                  </m:e>
                                </m:eqArr>
                              </m:e>
                            </m:mr>
                          </m:m>
                        </m:e>
                      </m:d>
                    </m:oMath>
                  </m:oMathPara>
                </a14:m>
                <a:endParaRPr lang="en-US"/>
              </a:p>
            </p:txBody>
          </p:sp>
        </mc:Choice>
        <mc:Fallback xmlns="">
          <p:sp>
            <p:nvSpPr>
              <p:cNvPr id="8" name="TextBox 7">
                <a:extLst>
                  <a:ext uri="{FF2B5EF4-FFF2-40B4-BE49-F238E27FC236}">
                    <a16:creationId xmlns:a16="http://schemas.microsoft.com/office/drawing/2014/main" id="{D2E246C8-B71B-B8A3-48EB-C93E64B6E993}"/>
                  </a:ext>
                </a:extLst>
              </p:cNvPr>
              <p:cNvSpPr txBox="1">
                <a:spLocks noRot="1" noChangeAspect="1" noMove="1" noResize="1" noEditPoints="1" noAdjustHandles="1" noChangeArrowheads="1" noChangeShapeType="1" noTextEdit="1"/>
              </p:cNvSpPr>
              <p:nvPr/>
            </p:nvSpPr>
            <p:spPr>
              <a:xfrm>
                <a:off x="679797" y="4031242"/>
                <a:ext cx="4088875" cy="2761590"/>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A658DFA-2A12-8EC6-252F-51CD6678CCA6}"/>
              </a:ext>
            </a:extLst>
          </p:cNvPr>
          <p:cNvSpPr txBox="1"/>
          <p:nvPr/>
        </p:nvSpPr>
        <p:spPr>
          <a:xfrm>
            <a:off x="6926109" y="3259154"/>
            <a:ext cx="4223209" cy="2308324"/>
          </a:xfrm>
          <a:prstGeom prst="rect">
            <a:avLst/>
          </a:prstGeom>
          <a:noFill/>
        </p:spPr>
        <p:txBody>
          <a:bodyPr wrap="square" rtlCol="0">
            <a:spAutoFit/>
          </a:bodyPr>
          <a:lstStyle/>
          <a:p>
            <a:r>
              <a:rPr lang="en-US"/>
              <a:t>Again, it’s similar to prestige calculation. We can use the power iteration and find the random jump PageRank values.</a:t>
            </a:r>
          </a:p>
          <a:p>
            <a:endParaRPr lang="en-US"/>
          </a:p>
          <a:p>
            <a:r>
              <a:rPr lang="en-US"/>
              <a:t>The difference here is we use the </a:t>
            </a:r>
            <a:r>
              <a:rPr lang="en-US" b="1">
                <a:solidFill>
                  <a:srgbClr val="00B050"/>
                </a:solidFill>
              </a:rPr>
              <a:t>normalized adjacency matrix </a:t>
            </a:r>
            <a:r>
              <a:rPr lang="en-US" b="1">
                <a:solidFill>
                  <a:srgbClr val="FF0000"/>
                </a:solidFill>
              </a:rPr>
              <a:t>of the fully connected web graph</a:t>
            </a:r>
            <a:r>
              <a:rPr lang="en-US">
                <a:solidFill>
                  <a:srgbClr val="FF0000"/>
                </a:solidFill>
              </a:rPr>
              <a:t> </a:t>
            </a:r>
            <a:r>
              <a:rPr lang="en-US"/>
              <a:t>instead of the normal adjacency matrix.</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3F94D2-579A-3C39-C087-03F24F00A4D0}"/>
                  </a:ext>
                </a:extLst>
              </p:cNvPr>
              <p:cNvSpPr txBox="1"/>
              <p:nvPr/>
            </p:nvSpPr>
            <p:spPr>
              <a:xfrm>
                <a:off x="5428603" y="7496"/>
                <a:ext cx="2941163" cy="28539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𝑟</m:t>
                          </m:r>
                        </m:sub>
                      </m:sSub>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f>
                                  <m:fPr>
                                    <m:ctrlPr>
                                      <a:rPr lang="en-US" b="0" i="1" smtClean="0">
                                        <a:latin typeface="Cambria Math" panose="02040503050406030204" pitchFamily="18" charset="0"/>
                                      </a:rPr>
                                    </m:ctrlPr>
                                  </m:fPr>
                                  <m:num>
                                    <m:r>
                                      <a:rPr lang="en-US">
                                        <a:latin typeface="Cambria Math" panose="02040503050406030204" pitchFamily="18" charset="0"/>
                                      </a:rPr>
                                      <m:t>1</m:t>
                                    </m:r>
                                  </m:num>
                                  <m:den>
                                    <m:r>
                                      <a:rPr lang="en-US" b="0" i="0" smtClean="0">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
                        </m:e>
                      </m:d>
                      <m:r>
                        <a:rPr lang="en-US" b="0" i="1" smtClean="0">
                          <a:latin typeface="Cambria Math" panose="02040503050406030204" pitchFamily="18" charset="0"/>
                        </a:rPr>
                        <m:t>→</m:t>
                      </m:r>
                    </m:oMath>
                  </m:oMathPara>
                </a14:m>
                <a:endParaRPr lang="en-US"/>
              </a:p>
            </p:txBody>
          </p:sp>
        </mc:Choice>
        <mc:Fallback xmlns="">
          <p:sp>
            <p:nvSpPr>
              <p:cNvPr id="11" name="TextBox 10">
                <a:extLst>
                  <a:ext uri="{FF2B5EF4-FFF2-40B4-BE49-F238E27FC236}">
                    <a16:creationId xmlns:a16="http://schemas.microsoft.com/office/drawing/2014/main" id="{633F94D2-579A-3C39-C087-03F24F00A4D0}"/>
                  </a:ext>
                </a:extLst>
              </p:cNvPr>
              <p:cNvSpPr txBox="1">
                <a:spLocks noRot="1" noChangeAspect="1" noMove="1" noResize="1" noEditPoints="1" noAdjustHandles="1" noChangeArrowheads="1" noChangeShapeType="1" noTextEdit="1"/>
              </p:cNvSpPr>
              <p:nvPr/>
            </p:nvSpPr>
            <p:spPr>
              <a:xfrm>
                <a:off x="5428603" y="7496"/>
                <a:ext cx="2941163" cy="2853923"/>
              </a:xfrm>
              <a:prstGeom prst="rect">
                <a:avLst/>
              </a:prstGeom>
              <a:blipFill>
                <a:blip r:embed="rId7"/>
                <a:stretch>
                  <a:fillRect/>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8D9F94BC-1E4F-AB01-3686-CB4514737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274" y="1550547"/>
            <a:ext cx="3203640" cy="24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5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CBEF-81EC-51ED-AEDD-33AFE53C6C2B}"/>
              </a:ext>
            </a:extLst>
          </p:cNvPr>
          <p:cNvSpPr>
            <a:spLocks noGrp="1"/>
          </p:cNvSpPr>
          <p:nvPr>
            <p:ph type="title"/>
          </p:nvPr>
        </p:nvSpPr>
        <p:spPr>
          <a:xfrm>
            <a:off x="838200" y="365125"/>
            <a:ext cx="10515600" cy="835025"/>
          </a:xfrm>
        </p:spPr>
        <p:txBody>
          <a:bodyPr/>
          <a:lstStyle/>
          <a:p>
            <a:r>
              <a:rPr lang="en-US"/>
              <a:t>Degree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DF7C19-1D08-E512-683D-B56015FAF8AE}"/>
                  </a:ext>
                </a:extLst>
              </p:cNvPr>
              <p:cNvSpPr>
                <a:spLocks noGrp="1"/>
              </p:cNvSpPr>
              <p:nvPr>
                <p:ph idx="1"/>
              </p:nvPr>
            </p:nvSpPr>
            <p:spPr>
              <a:xfrm>
                <a:off x="838200" y="1200150"/>
                <a:ext cx="10515600" cy="4976813"/>
              </a:xfrm>
            </p:spPr>
            <p:txBody>
              <a:bodyPr/>
              <a:lstStyle/>
              <a:p>
                <a:r>
                  <a:rPr lang="en-US"/>
                  <a:t>The probability that a given node is of degree </a:t>
                </a:r>
                <a14:m>
                  <m:oMath xmlns:m="http://schemas.openxmlformats.org/officeDocument/2006/math">
                    <m:r>
                      <a:rPr lang="en-US" b="0" i="1" smtClean="0">
                        <a:latin typeface="Cambria Math" panose="02040503050406030204" pitchFamily="18" charset="0"/>
                      </a:rPr>
                      <m:t>𝑘</m:t>
                    </m:r>
                  </m:oMath>
                </a14:m>
                <a:r>
                  <a:rPr lang="en-US"/>
                  <a:t> is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𝑛</m:t>
                        </m:r>
                      </m:den>
                    </m:f>
                  </m:oMath>
                </a14:m>
                <a:r>
                  <a:rPr lang="en-US"/>
                  <a:t>.</a:t>
                </a:r>
              </a:p>
              <a:p>
                <a:r>
                  <a:rPr lang="en-US"/>
                  <a:t>Suppose you have a random process of picking a node in a graph, and random variable </a:t>
                </a:r>
                <a14:m>
                  <m:oMath xmlns:m="http://schemas.openxmlformats.org/officeDocument/2006/math">
                    <m:r>
                      <a:rPr lang="en-US" b="0" i="1" smtClean="0">
                        <a:latin typeface="Cambria Math" panose="02040503050406030204" pitchFamily="18" charset="0"/>
                      </a:rPr>
                      <m:t>𝑋</m:t>
                    </m:r>
                  </m:oMath>
                </a14:m>
                <a:r>
                  <a:rPr lang="en-US"/>
                  <a:t> that assigns the degree of the picked node.</a:t>
                </a:r>
              </a:p>
              <a:p>
                <a:pPr marL="0" indent="0">
                  <a:buNone/>
                </a:pPr>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𝑛</m:t>
                          </m:r>
                        </m:den>
                      </m:f>
                    </m:oMath>
                  </m:oMathPara>
                </a14:m>
                <a:endParaRPr lang="en-US"/>
              </a:p>
              <a:p>
                <a:endParaRPr lang="en-US"/>
              </a:p>
            </p:txBody>
          </p:sp>
        </mc:Choice>
        <mc:Fallback xmlns="">
          <p:sp>
            <p:nvSpPr>
              <p:cNvPr id="3" name="Content Placeholder 2">
                <a:extLst>
                  <a:ext uri="{FF2B5EF4-FFF2-40B4-BE49-F238E27FC236}">
                    <a16:creationId xmlns:a16="http://schemas.microsoft.com/office/drawing/2014/main" id="{CFDF7C19-1D08-E512-683D-B56015FAF8AE}"/>
                  </a:ext>
                </a:extLst>
              </p:cNvPr>
              <p:cNvSpPr>
                <a:spLocks noGrp="1" noRot="1" noChangeAspect="1" noMove="1" noResize="1" noEditPoints="1" noAdjustHandles="1" noChangeArrowheads="1" noChangeShapeType="1" noTextEdit="1"/>
              </p:cNvSpPr>
              <p:nvPr>
                <p:ph idx="1"/>
              </p:nvPr>
            </p:nvSpPr>
            <p:spPr>
              <a:xfrm>
                <a:off x="838200" y="1200150"/>
                <a:ext cx="10515600" cy="4976813"/>
              </a:xfrm>
              <a:blipFill>
                <a:blip r:embed="rId2"/>
                <a:stretch>
                  <a:fillRect l="-1043" t="-368" r="-1101"/>
                </a:stretch>
              </a:blipFill>
            </p:spPr>
            <p:txBody>
              <a:bodyPr/>
              <a:lstStyle/>
              <a:p>
                <a:r>
                  <a:rPr lang="en-US">
                    <a:noFill/>
                  </a:rPr>
                  <a:t> </a:t>
                </a:r>
              </a:p>
            </p:txBody>
          </p:sp>
        </mc:Fallback>
      </mc:AlternateContent>
    </p:spTree>
    <p:extLst>
      <p:ext uri="{BB962C8B-B14F-4D97-AF65-F5344CB8AC3E}">
        <p14:creationId xmlns:p14="http://schemas.microsoft.com/office/powerpoint/2010/main" val="364709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3EBB9-2341-83C6-BB2B-B7C75373403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5968B49-4C86-2679-331F-6DA3426D4D52}"/>
              </a:ext>
            </a:extLst>
          </p:cNvPr>
          <p:cNvSpPr>
            <a:spLocks noGrp="1"/>
          </p:cNvSpPr>
          <p:nvPr>
            <p:ph type="body" sz="quarter" idx="13"/>
          </p:nvPr>
        </p:nvSpPr>
        <p:spPr/>
        <p:txBody>
          <a:bodyPr>
            <a:normAutofit fontScale="62500" lnSpcReduction="20000"/>
          </a:bodyPr>
          <a:lstStyle/>
          <a:p>
            <a:endParaRPr lang="en-US"/>
          </a:p>
        </p:txBody>
      </p:sp>
      <p:sp>
        <p:nvSpPr>
          <p:cNvPr id="3" name="Title 1">
            <a:extLst>
              <a:ext uri="{FF2B5EF4-FFF2-40B4-BE49-F238E27FC236}">
                <a16:creationId xmlns:a16="http://schemas.microsoft.com/office/drawing/2014/main" id="{7FE9EFA8-75ED-B01B-632A-0A6C0E21C00F}"/>
              </a:ext>
            </a:extLst>
          </p:cNvPr>
          <p:cNvSpPr txBox="1">
            <a:spLocks/>
          </p:cNvSpPr>
          <p:nvPr/>
        </p:nvSpPr>
        <p:spPr>
          <a:xfrm>
            <a:off x="838200" y="365126"/>
            <a:ext cx="10515600" cy="813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PageRank</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1503C4-AB00-D428-D126-01A1BEA66C81}"/>
                  </a:ext>
                </a:extLst>
              </p:cNvPr>
              <p:cNvSpPr txBox="1"/>
              <p:nvPr/>
            </p:nvSpPr>
            <p:spPr>
              <a:xfrm>
                <a:off x="838200" y="1178352"/>
                <a:ext cx="10257148" cy="5679825"/>
              </a:xfrm>
              <a:prstGeom prst="rect">
                <a:avLst/>
              </a:prstGeom>
              <a:noFill/>
            </p:spPr>
            <p:txBody>
              <a:bodyPr wrap="square">
                <a:spAutoFit/>
              </a:bodyPr>
              <a:lstStyle/>
              <a:p>
                <a:pPr algn="l"/>
                <a:r>
                  <a:rPr lang="en-US" sz="2400" b="0">
                    <a:latin typeface="Calibri" panose="020F0502020204030204" pitchFamily="34" charset="0"/>
                    <a:cs typeface="Calibri" panose="020F0502020204030204" pitchFamily="34" charset="0"/>
                  </a:rPr>
                  <a:t>Now, we </a:t>
                </a:r>
                <a:r>
                  <a:rPr lang="en-US" sz="2400" b="0">
                    <a:solidFill>
                      <a:srgbClr val="00B050"/>
                    </a:solidFill>
                    <a:latin typeface="Calibri" panose="020F0502020204030204" pitchFamily="34" charset="0"/>
                    <a:cs typeface="Calibri" panose="020F0502020204030204" pitchFamily="34" charset="0"/>
                  </a:rPr>
                  <a:t>combin</a:t>
                </a:r>
                <a:r>
                  <a:rPr lang="en-US" sz="2400">
                    <a:solidFill>
                      <a:srgbClr val="00B050"/>
                    </a:solidFill>
                    <a:latin typeface="Calibri" panose="020F0502020204030204" pitchFamily="34" charset="0"/>
                    <a:cs typeface="Calibri" panose="020F0502020204030204" pitchFamily="34" charset="0"/>
                  </a:rPr>
                  <a:t>e</a:t>
                </a:r>
                <a:r>
                  <a:rPr lang="en-US" sz="2400">
                    <a:latin typeface="Calibri" panose="020F0502020204030204" pitchFamily="34" charset="0"/>
                    <a:cs typeface="Calibri" panose="020F0502020204030204" pitchFamily="34" charset="0"/>
                  </a:rPr>
                  <a:t> this idea of </a:t>
                </a:r>
                <a:r>
                  <a:rPr lang="en-US" sz="2400">
                    <a:solidFill>
                      <a:srgbClr val="0070C0"/>
                    </a:solidFill>
                    <a:latin typeface="Calibri" panose="020F0502020204030204" pitchFamily="34" charset="0"/>
                    <a:cs typeface="Calibri" panose="020F0502020204030204" pitchFamily="34" charset="0"/>
                  </a:rPr>
                  <a:t>normalized prestige</a:t>
                </a:r>
                <a:r>
                  <a:rPr lang="en-US" sz="2400">
                    <a:latin typeface="Calibri" panose="020F0502020204030204" pitchFamily="34" charset="0"/>
                    <a:cs typeface="Calibri" panose="020F0502020204030204" pitchFamily="34" charset="0"/>
                  </a:rPr>
                  <a:t> and </a:t>
                </a:r>
                <a:r>
                  <a:rPr lang="en-US" sz="2400">
                    <a:solidFill>
                      <a:srgbClr val="FF0000"/>
                    </a:solidFill>
                    <a:latin typeface="Calibri" panose="020F0502020204030204" pitchFamily="34" charset="0"/>
                    <a:cs typeface="Calibri" panose="020F0502020204030204" pitchFamily="34" charset="0"/>
                  </a:rPr>
                  <a:t>random jump PageRank </a:t>
                </a:r>
                <a:r>
                  <a:rPr lang="en-US" sz="2400">
                    <a:latin typeface="Calibri" panose="020F0502020204030204" pitchFamily="34" charset="0"/>
                    <a:cs typeface="Calibri" panose="020F0502020204030204" pitchFamily="34" charset="0"/>
                  </a:rPr>
                  <a:t>into </a:t>
                </a:r>
                <a:r>
                  <a:rPr lang="en-US" sz="2400">
                    <a:solidFill>
                      <a:srgbClr val="C00000"/>
                    </a:solidFill>
                    <a:latin typeface="Calibri" panose="020F0502020204030204" pitchFamily="34" charset="0"/>
                    <a:cs typeface="Calibri" panose="020F0502020204030204" pitchFamily="34" charset="0"/>
                  </a:rPr>
                  <a:t>PageRank</a:t>
                </a:r>
                <a:r>
                  <a:rPr lang="en-US" sz="2400">
                    <a:latin typeface="Calibri" panose="020F0502020204030204" pitchFamily="34" charset="0"/>
                    <a:cs typeface="Calibri" panose="020F0502020204030204" pitchFamily="34" charset="0"/>
                  </a:rPr>
                  <a:t>.</a:t>
                </a:r>
              </a:p>
              <a:p>
                <a:pPr algn="l"/>
                <a:endParaRPr lang="en-US" sz="2400" b="0">
                  <a:latin typeface="Calibri" panose="020F0502020204030204" pitchFamily="34" charset="0"/>
                  <a:cs typeface="Calibri" panose="020F0502020204030204" pitchFamily="34" charset="0"/>
                </a:endParaRPr>
              </a:p>
              <a:p>
                <a:pPr algn="l"/>
                <a:r>
                  <a:rPr lang="en-US" sz="2400">
                    <a:latin typeface="Calibri" panose="020F0502020204030204" pitchFamily="34" charset="0"/>
                    <a:cs typeface="Calibri" panose="020F0502020204030204" pitchFamily="34" charset="0"/>
                  </a:rPr>
                  <a:t>We assume that there is some small probability, </a:t>
                </a:r>
                <a14:m>
                  <m:oMath xmlns:m="http://schemas.openxmlformats.org/officeDocument/2006/math">
                    <m:r>
                      <a:rPr lang="en-US" sz="2400" b="0" i="1" smtClean="0">
                        <a:latin typeface="Cambria Math" panose="02040503050406030204" pitchFamily="18" charset="0"/>
                        <a:cs typeface="Calibri" panose="020F0502020204030204" pitchFamily="34" charset="0"/>
                      </a:rPr>
                      <m:t>𝛼</m:t>
                    </m:r>
                  </m:oMath>
                </a14:m>
                <a:r>
                  <a:rPr lang="en-US" sz="2400" b="0">
                    <a:latin typeface="Calibri" panose="020F0502020204030204" pitchFamily="34" charset="0"/>
                    <a:cs typeface="Calibri" panose="020F0502020204030204" pitchFamily="34" charset="0"/>
                  </a:rPr>
                  <a:t>, a random web surfer jumps from the current node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oMath>
                </a14:m>
                <a:r>
                  <a:rPr lang="en-US" sz="2400" b="0">
                    <a:latin typeface="Calibri" panose="020F0502020204030204" pitchFamily="34" charset="0"/>
                    <a:cs typeface="Calibri" panose="020F0502020204030204" pitchFamily="34" charset="0"/>
                  </a:rPr>
                  <a:t> to any other random node </a:t>
                </a:r>
                <a14:m>
                  <m:oMath xmlns:m="http://schemas.openxmlformats.org/officeDocument/2006/math">
                    <m:r>
                      <a:rPr lang="en-US" sz="2400" b="0" i="1" smtClean="0">
                        <a:latin typeface="Cambria Math" panose="02040503050406030204" pitchFamily="18" charset="0"/>
                        <a:cs typeface="Calibri" panose="020F0502020204030204" pitchFamily="34" charset="0"/>
                      </a:rPr>
                      <m:t>𝑣</m:t>
                    </m:r>
                  </m:oMath>
                </a14:m>
                <a:r>
                  <a:rPr lang="en-US" sz="2400" b="0">
                    <a:latin typeface="Calibri" panose="020F0502020204030204" pitchFamily="34" charset="0"/>
                    <a:cs typeface="Calibri" panose="020F0502020204030204" pitchFamily="34" charset="0"/>
                  </a:rPr>
                  <a:t>.</a:t>
                </a:r>
              </a:p>
              <a:p>
                <a:pPr algn="l"/>
                <a:r>
                  <a:rPr lang="en-US" sz="2400">
                    <a:latin typeface="Calibri" panose="020F0502020204030204" pitchFamily="34" charset="0"/>
                    <a:cs typeface="Calibri" panose="020F0502020204030204" pitchFamily="34" charset="0"/>
                  </a:rPr>
                  <a:t>Then with </a:t>
                </a:r>
                <a14:m>
                  <m:oMath xmlns:m="http://schemas.openxmlformats.org/officeDocument/2006/math">
                    <m:r>
                      <a:rPr lang="en-US" sz="2400" b="0" i="1" smtClean="0">
                        <a:latin typeface="Cambria Math" panose="02040503050406030204" pitchFamily="18" charset="0"/>
                        <a:cs typeface="Calibri" panose="020F0502020204030204" pitchFamily="34" charset="0"/>
                      </a:rPr>
                      <m:t>1−</m:t>
                    </m:r>
                    <m:r>
                      <a:rPr lang="en-US" sz="2400" b="0" i="1" smtClean="0">
                        <a:latin typeface="Cambria Math" panose="02040503050406030204" pitchFamily="18" charset="0"/>
                        <a:cs typeface="Calibri" panose="020F0502020204030204" pitchFamily="34" charset="0"/>
                      </a:rPr>
                      <m:t>𝛼</m:t>
                    </m:r>
                  </m:oMath>
                </a14:m>
                <a:r>
                  <a:rPr lang="en-US" sz="2400" b="0">
                    <a:latin typeface="Calibri" panose="020F0502020204030204" pitchFamily="34" charset="0"/>
                    <a:cs typeface="Calibri" panose="020F0502020204030204" pitchFamily="34" charset="0"/>
                  </a:rPr>
                  <a:t> probability user follows the existing links from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oMath>
                </a14:m>
                <a:r>
                  <a:rPr lang="en-US" sz="2400" b="0">
                    <a:latin typeface="Calibri" panose="020F0502020204030204" pitchFamily="34" charset="0"/>
                    <a:cs typeface="Calibri" panose="020F0502020204030204" pitchFamily="34" charset="0"/>
                  </a:rPr>
                  <a:t> to </a:t>
                </a:r>
                <a14:m>
                  <m:oMath xmlns:m="http://schemas.openxmlformats.org/officeDocument/2006/math">
                    <m:r>
                      <a:rPr lang="en-US" sz="2400" b="0" i="1" smtClean="0">
                        <a:latin typeface="Cambria Math" panose="02040503050406030204" pitchFamily="18" charset="0"/>
                        <a:cs typeface="Calibri" panose="020F0502020204030204" pitchFamily="34" charset="0"/>
                      </a:rPr>
                      <m:t>𝑣</m:t>
                    </m:r>
                  </m:oMath>
                </a14:m>
                <a:r>
                  <a:rPr lang="en-US" sz="2400" b="0">
                    <a:latin typeface="Calibri" panose="020F0502020204030204" pitchFamily="34" charset="0"/>
                    <a:cs typeface="Calibri" panose="020F0502020204030204" pitchFamily="34" charset="0"/>
                  </a:rPr>
                  <a:t>.</a:t>
                </a:r>
              </a:p>
              <a:p>
                <a:pPr algn="l"/>
                <a:endParaRPr lang="en-US" sz="2400">
                  <a:latin typeface="Calibri" panose="020F0502020204030204" pitchFamily="34" charset="0"/>
                  <a:cs typeface="Calibri" panose="020F0502020204030204" pitchFamily="34" charset="0"/>
                </a:endParaRPr>
              </a:p>
              <a:p>
                <a:pPr algn="l"/>
                <a:r>
                  <a:rPr lang="en-US" sz="2400" b="0">
                    <a:latin typeface="Calibri" panose="020F0502020204030204" pitchFamily="34" charset="0"/>
                    <a:cs typeface="Calibri" panose="020F0502020204030204" pitchFamily="34" charset="0"/>
                  </a:rPr>
                  <a:t>F</a:t>
                </a:r>
                <a:r>
                  <a:rPr lang="en-US" sz="2400">
                    <a:latin typeface="Calibri" panose="020F0502020204030204" pitchFamily="34" charset="0"/>
                    <a:cs typeface="Calibri" panose="020F0502020204030204" pitchFamily="34" charset="0"/>
                  </a:rPr>
                  <a:t>inal PageRank vector:</a:t>
                </a:r>
                <a:endParaRPr lang="en-US" sz="2400" b="0">
                  <a:latin typeface="Calibri" panose="020F0502020204030204" pitchFamily="34" charset="0"/>
                  <a:cs typeface="Calibri" panose="020F0502020204030204" pitchFamily="34" charset="0"/>
                </a:endParaRPr>
              </a:p>
              <a:p>
                <a:pPr algn="l"/>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𝑝</m:t>
                          </m:r>
                        </m:e>
                        <m:sup>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1−</m:t>
                          </m:r>
                          <m:r>
                            <a:rPr lang="en-US" sz="2400" b="0" i="1" smtClean="0">
                              <a:latin typeface="Cambria Math" panose="02040503050406030204" pitchFamily="18" charset="0"/>
                              <a:cs typeface="Calibri" panose="020F0502020204030204" pitchFamily="34" charset="0"/>
                            </a:rPr>
                            <m:t>𝛼</m:t>
                          </m:r>
                        </m:e>
                      </m:d>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𝑁</m:t>
                          </m:r>
                        </m:e>
                        <m:sup>
                          <m:r>
                            <a:rPr lang="en-US" sz="2400" b="0" i="1" smtClean="0">
                              <a:latin typeface="Cambria Math" panose="02040503050406030204" pitchFamily="18" charset="0"/>
                              <a:cs typeface="Calibri" panose="020F0502020204030204" pitchFamily="34" charset="0"/>
                            </a:rPr>
                            <m:t>𝑇</m:t>
                          </m:r>
                        </m:sup>
                      </m:sSup>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𝛼</m:t>
                      </m:r>
                      <m:sSubSup>
                        <m:sSubSupPr>
                          <m:ctrlPr>
                            <a:rPr lang="en-US" sz="2400" b="0" i="1" smtClean="0">
                              <a:latin typeface="Cambria Math" panose="02040503050406030204" pitchFamily="18" charset="0"/>
                              <a:cs typeface="Calibri" panose="020F0502020204030204" pitchFamily="34" charset="0"/>
                            </a:rPr>
                          </m:ctrlPr>
                        </m:sSubSupPr>
                        <m:e>
                          <m:r>
                            <a:rPr lang="en-US" sz="2400" b="0" i="1" smtClean="0">
                              <a:latin typeface="Cambria Math" panose="02040503050406030204" pitchFamily="18" charset="0"/>
                              <a:cs typeface="Calibri" panose="020F0502020204030204" pitchFamily="34" charset="0"/>
                            </a:rPr>
                            <m:t>𝑁</m:t>
                          </m:r>
                        </m:e>
                        <m:sub>
                          <m:r>
                            <a:rPr lang="en-US" sz="2400" b="0" i="1" smtClean="0">
                              <a:latin typeface="Cambria Math" panose="02040503050406030204" pitchFamily="18" charset="0"/>
                              <a:cs typeface="Calibri" panose="020F0502020204030204" pitchFamily="34" charset="0"/>
                            </a:rPr>
                            <m:t>𝑟</m:t>
                          </m:r>
                        </m:sub>
                        <m:sup>
                          <m:r>
                            <a:rPr lang="en-US" sz="2400" b="0" i="1" smtClean="0">
                              <a:latin typeface="Cambria Math" panose="02040503050406030204" pitchFamily="18" charset="0"/>
                              <a:cs typeface="Calibri" panose="020F0502020204030204" pitchFamily="34" charset="0"/>
                            </a:rPr>
                            <m:t>𝑇</m:t>
                          </m:r>
                        </m:sup>
                      </m:sSubSup>
                      <m:r>
                        <a:rPr lang="en-US" sz="2400" b="0" i="1" smtClean="0">
                          <a:latin typeface="Cambria Math" panose="02040503050406030204" pitchFamily="18" charset="0"/>
                          <a:cs typeface="Calibri" panose="020F0502020204030204" pitchFamily="34" charset="0"/>
                        </a:rPr>
                        <m:t>𝑝</m:t>
                      </m:r>
                    </m:oMath>
                  </m:oMathPara>
                </a14:m>
                <a:endParaRPr lang="en-US" sz="2400" b="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𝑝</m:t>
                          </m:r>
                        </m:e>
                        <m:sup>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d>
                        <m:dPr>
                          <m:ctrlPr>
                            <a:rPr lang="en-US" sz="2400" b="0" i="1" smtClean="0">
                              <a:latin typeface="Cambria Math" panose="02040503050406030204" pitchFamily="18" charset="0"/>
                              <a:cs typeface="Calibri" panose="020F0502020204030204" pitchFamily="34" charset="0"/>
                            </a:rPr>
                          </m:ctrlPr>
                        </m:dPr>
                        <m:e>
                          <m:d>
                            <m:dPr>
                              <m:ctrlPr>
                                <a:rPr lang="en-US" sz="2400" i="1">
                                  <a:latin typeface="Cambria Math" panose="02040503050406030204" pitchFamily="18" charset="0"/>
                                  <a:cs typeface="Calibri" panose="020F0502020204030204" pitchFamily="34" charset="0"/>
                                </a:rPr>
                              </m:ctrlPr>
                            </m:dPr>
                            <m:e>
                              <m:r>
                                <a:rPr lang="en-US" sz="2400" i="1">
                                  <a:latin typeface="Cambria Math" panose="02040503050406030204" pitchFamily="18" charset="0"/>
                                  <a:cs typeface="Calibri" panose="020F0502020204030204" pitchFamily="34" charset="0"/>
                                </a:rPr>
                                <m:t>1−</m:t>
                              </m:r>
                              <m:r>
                                <a:rPr lang="en-US" sz="2400" i="1">
                                  <a:latin typeface="Cambria Math" panose="02040503050406030204" pitchFamily="18" charset="0"/>
                                  <a:cs typeface="Calibri" panose="020F0502020204030204" pitchFamily="34" charset="0"/>
                                </a:rPr>
                                <m:t>𝛼</m:t>
                              </m:r>
                            </m:e>
                          </m:d>
                          <m:sSup>
                            <m:sSupPr>
                              <m:ctrlPr>
                                <a:rPr lang="en-US" sz="2400" i="1">
                                  <a:latin typeface="Cambria Math" panose="02040503050406030204" pitchFamily="18" charset="0"/>
                                  <a:cs typeface="Calibri" panose="020F0502020204030204" pitchFamily="34" charset="0"/>
                                </a:rPr>
                              </m:ctrlPr>
                            </m:sSupPr>
                            <m:e>
                              <m:r>
                                <a:rPr lang="en-US" sz="2400" i="1">
                                  <a:latin typeface="Cambria Math" panose="02040503050406030204" pitchFamily="18" charset="0"/>
                                  <a:cs typeface="Calibri" panose="020F0502020204030204" pitchFamily="34" charset="0"/>
                                </a:rPr>
                                <m:t>𝑁</m:t>
                              </m:r>
                            </m:e>
                            <m:sup>
                              <m:r>
                                <a:rPr lang="en-US" sz="2400" i="1">
                                  <a:latin typeface="Cambria Math" panose="02040503050406030204" pitchFamily="18" charset="0"/>
                                  <a:cs typeface="Calibri" panose="020F0502020204030204" pitchFamily="34" charset="0"/>
                                </a:rPr>
                                <m:t>𝑇</m:t>
                              </m:r>
                            </m:sup>
                          </m:sSup>
                          <m:r>
                            <a:rPr lang="en-US" sz="2400" i="1">
                              <a:latin typeface="Cambria Math" panose="02040503050406030204" pitchFamily="18" charset="0"/>
                              <a:cs typeface="Calibri" panose="020F0502020204030204" pitchFamily="34" charset="0"/>
                            </a:rPr>
                            <m:t>+</m:t>
                          </m:r>
                          <m:r>
                            <a:rPr lang="en-US" sz="2400" i="1">
                              <a:latin typeface="Cambria Math" panose="02040503050406030204" pitchFamily="18" charset="0"/>
                              <a:cs typeface="Calibri" panose="020F0502020204030204" pitchFamily="34" charset="0"/>
                            </a:rPr>
                            <m:t>𝛼</m:t>
                          </m:r>
                          <m:sSubSup>
                            <m:sSubSupPr>
                              <m:ctrlPr>
                                <a:rPr lang="en-US" sz="2400" i="1">
                                  <a:latin typeface="Cambria Math" panose="02040503050406030204" pitchFamily="18" charset="0"/>
                                  <a:cs typeface="Calibri" panose="020F0502020204030204" pitchFamily="34" charset="0"/>
                                </a:rPr>
                              </m:ctrlPr>
                            </m:sSubSupPr>
                            <m:e>
                              <m:r>
                                <a:rPr lang="en-US" sz="2400" i="1">
                                  <a:latin typeface="Cambria Math" panose="02040503050406030204" pitchFamily="18" charset="0"/>
                                  <a:cs typeface="Calibri" panose="020F0502020204030204" pitchFamily="34" charset="0"/>
                                </a:rPr>
                                <m:t>𝑁</m:t>
                              </m:r>
                            </m:e>
                            <m:sub>
                              <m:r>
                                <a:rPr lang="en-US" sz="2400" i="1">
                                  <a:latin typeface="Cambria Math" panose="02040503050406030204" pitchFamily="18" charset="0"/>
                                  <a:cs typeface="Calibri" panose="020F0502020204030204" pitchFamily="34" charset="0"/>
                                </a:rPr>
                                <m:t>𝑟</m:t>
                              </m:r>
                            </m:sub>
                            <m:sup>
                              <m:r>
                                <a:rPr lang="en-US" sz="2400" i="1">
                                  <a:latin typeface="Cambria Math" panose="02040503050406030204" pitchFamily="18" charset="0"/>
                                  <a:cs typeface="Calibri" panose="020F0502020204030204" pitchFamily="34" charset="0"/>
                                </a:rPr>
                                <m:t>𝑇</m:t>
                              </m:r>
                            </m:sup>
                          </m:sSubSup>
                        </m:e>
                      </m:d>
                      <m:r>
                        <a:rPr lang="en-US" sz="2400" b="0" i="1" smtClean="0">
                          <a:latin typeface="Cambria Math" panose="02040503050406030204" pitchFamily="18" charset="0"/>
                          <a:cs typeface="Calibri" panose="020F0502020204030204" pitchFamily="34" charset="0"/>
                        </a:rPr>
                        <m:t>𝑝</m:t>
                      </m:r>
                    </m:oMath>
                  </m:oMathPara>
                </a14:m>
                <a:endParaRPr lang="en-US" sz="2400" b="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𝑝</m:t>
                          </m:r>
                        </m:e>
                        <m:sup>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𝑀</m:t>
                          </m:r>
                        </m:e>
                        <m:sup>
                          <m:r>
                            <a:rPr lang="en-US" sz="2400" b="0" i="1" smtClean="0">
                              <a:latin typeface="Cambria Math" panose="02040503050406030204" pitchFamily="18" charset="0"/>
                              <a:cs typeface="Calibri" panose="020F0502020204030204" pitchFamily="34" charset="0"/>
                            </a:rPr>
                            <m:t>𝑇</m:t>
                          </m:r>
                        </m:sup>
                      </m:sSup>
                      <m:r>
                        <a:rPr lang="en-US" sz="2400" b="0" i="1" smtClean="0">
                          <a:latin typeface="Cambria Math" panose="02040503050406030204" pitchFamily="18" charset="0"/>
                          <a:cs typeface="Calibri" panose="020F0502020204030204" pitchFamily="34" charset="0"/>
                        </a:rPr>
                        <m:t>𝑝</m:t>
                      </m:r>
                    </m:oMath>
                  </m:oMathPara>
                </a14:m>
                <a:endParaRPr lang="en-US" sz="2400" b="0">
                  <a:latin typeface="Calibri" panose="020F0502020204030204" pitchFamily="34" charset="0"/>
                  <a:cs typeface="Calibri" panose="020F0502020204030204" pitchFamily="34" charset="0"/>
                </a:endParaRPr>
              </a:p>
              <a:p>
                <a:endParaRPr lang="en-US" sz="240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alibri" panose="020F0502020204030204" pitchFamily="34" charset="0"/>
                        </a:rPr>
                        <m:t>𝑀</m:t>
                      </m:r>
                      <m:r>
                        <a:rPr lang="en-US" sz="2400" b="0" i="1" smtClean="0">
                          <a:latin typeface="Cambria Math" panose="02040503050406030204" pitchFamily="18" charset="0"/>
                          <a:cs typeface="Calibri" panose="020F0502020204030204" pitchFamily="34" charset="0"/>
                        </a:rPr>
                        <m:t>=</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1−</m:t>
                          </m:r>
                          <m:r>
                            <a:rPr lang="en-US" sz="2400" b="0" i="1" smtClean="0">
                              <a:latin typeface="Cambria Math" panose="02040503050406030204" pitchFamily="18" charset="0"/>
                              <a:cs typeface="Calibri" panose="020F0502020204030204" pitchFamily="34" charset="0"/>
                            </a:rPr>
                            <m:t>𝛼</m:t>
                          </m:r>
                        </m:e>
                      </m:d>
                      <m:r>
                        <a:rPr lang="en-US" sz="2400" b="0" i="1" smtClean="0">
                          <a:latin typeface="Cambria Math" panose="02040503050406030204" pitchFamily="18" charset="0"/>
                          <a:cs typeface="Calibri" panose="020F0502020204030204" pitchFamily="34" charset="0"/>
                        </a:rPr>
                        <m:t>𝑁</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𝛼</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𝑁</m:t>
                          </m:r>
                        </m:e>
                        <m:sub>
                          <m:r>
                            <a:rPr lang="en-US" sz="2400" b="0" i="1" smtClean="0">
                              <a:latin typeface="Cambria Math" panose="02040503050406030204" pitchFamily="18" charset="0"/>
                              <a:cs typeface="Calibri" panose="020F0502020204030204" pitchFamily="34" charset="0"/>
                            </a:rPr>
                            <m:t>𝑟</m:t>
                          </m:r>
                        </m:sub>
                      </m:sSub>
                    </m:oMath>
                  </m:oMathPara>
                </a14:m>
                <a:endParaRPr lang="en-US" sz="2400" b="0">
                  <a:latin typeface="Calibri" panose="020F0502020204030204" pitchFamily="34" charset="0"/>
                  <a:cs typeface="Calibri" panose="020F0502020204030204" pitchFamily="34" charset="0"/>
                </a:endParaRPr>
              </a:p>
              <a:p>
                <a14:m>
                  <m:oMath xmlns:m="http://schemas.openxmlformats.org/officeDocument/2006/math">
                    <m:r>
                      <a:rPr lang="en-US" sz="2400" b="0" i="1" smtClean="0">
                        <a:latin typeface="Cambria Math" panose="02040503050406030204" pitchFamily="18" charset="0"/>
                        <a:cs typeface="Calibri" panose="020F0502020204030204" pitchFamily="34" charset="0"/>
                      </a:rPr>
                      <m:t>𝑀</m:t>
                    </m:r>
                  </m:oMath>
                </a14:m>
                <a:r>
                  <a:rPr lang="en-US" sz="2400" b="0">
                    <a:latin typeface="Calibri" panose="020F0502020204030204" pitchFamily="34" charset="0"/>
                    <a:cs typeface="Calibri" panose="020F0502020204030204" pitchFamily="34" charset="0"/>
                  </a:rPr>
                  <a:t> is the combined normalized adjacency matrix.</a:t>
                </a:r>
              </a:p>
              <a:p>
                <a:pPr algn="l"/>
                <a:endParaRPr lang="en-US" sz="2400">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751503C4-AB00-D428-D126-01A1BEA66C81}"/>
                  </a:ext>
                </a:extLst>
              </p:cNvPr>
              <p:cNvSpPr txBox="1">
                <a:spLocks noRot="1" noChangeAspect="1" noMove="1" noResize="1" noEditPoints="1" noAdjustHandles="1" noChangeArrowheads="1" noChangeShapeType="1" noTextEdit="1"/>
              </p:cNvSpPr>
              <p:nvPr/>
            </p:nvSpPr>
            <p:spPr>
              <a:xfrm>
                <a:off x="838200" y="1178352"/>
                <a:ext cx="10257148" cy="5679825"/>
              </a:xfrm>
              <a:prstGeom prst="rect">
                <a:avLst/>
              </a:prstGeom>
              <a:blipFill>
                <a:blip r:embed="rId2"/>
                <a:stretch>
                  <a:fillRect l="-951" t="-858"/>
                </a:stretch>
              </a:blipFill>
            </p:spPr>
            <p:txBody>
              <a:bodyPr/>
              <a:lstStyle/>
              <a:p>
                <a:r>
                  <a:rPr lang="en-US">
                    <a:noFill/>
                  </a:rPr>
                  <a:t> </a:t>
                </a:r>
              </a:p>
            </p:txBody>
          </p:sp>
        </mc:Fallback>
      </mc:AlternateContent>
    </p:spTree>
    <p:extLst>
      <p:ext uri="{BB962C8B-B14F-4D97-AF65-F5344CB8AC3E}">
        <p14:creationId xmlns:p14="http://schemas.microsoft.com/office/powerpoint/2010/main" val="28839864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6AB6A-6B07-7D87-6BC3-EF41333A230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6267F5D-5EC0-236D-FF0F-BB92F28D41DA}"/>
              </a:ext>
            </a:extLst>
          </p:cNvPr>
          <p:cNvSpPr>
            <a:spLocks noGrp="1"/>
          </p:cNvSpPr>
          <p:nvPr>
            <p:ph type="body" sz="quarter" idx="13"/>
          </p:nvPr>
        </p:nvSpPr>
        <p:spPr/>
        <p:txBody>
          <a:bodyPr>
            <a:normAutofit fontScale="62500" lnSpcReduction="20000"/>
          </a:bodyPr>
          <a:lstStyle/>
          <a:p>
            <a:endParaRPr lang="en-US"/>
          </a:p>
        </p:txBody>
      </p:sp>
      <p:pic>
        <p:nvPicPr>
          <p:cNvPr id="1028" name="Picture 4">
            <a:extLst>
              <a:ext uri="{FF2B5EF4-FFF2-40B4-BE49-F238E27FC236}">
                <a16:creationId xmlns:a16="http://schemas.microsoft.com/office/drawing/2014/main" id="{C13BDFDE-FF6D-0061-30AB-AE28C847A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265" y="961273"/>
            <a:ext cx="2393846" cy="18112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7AD94C-D29D-BE16-7BBB-97C2FD38EB10}"/>
                  </a:ext>
                </a:extLst>
              </p:cNvPr>
              <p:cNvSpPr txBox="1"/>
              <p:nvPr/>
            </p:nvSpPr>
            <p:spPr>
              <a:xfrm>
                <a:off x="8336436" y="6269"/>
                <a:ext cx="2822871" cy="28539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𝑟</m:t>
                          </m:r>
                        </m:sub>
                        <m:sup>
                          <m:r>
                            <a:rPr lang="en-US" i="1">
                              <a:latin typeface="Cambria Math" panose="02040503050406030204" pitchFamily="18" charset="0"/>
                            </a:rPr>
                            <m:t>𝑇</m:t>
                          </m:r>
                        </m:sup>
                      </m:sSubSup>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
                        </m:e>
                      </m:d>
                    </m:oMath>
                  </m:oMathPara>
                </a14:m>
                <a:endParaRPr lang="en-US"/>
              </a:p>
            </p:txBody>
          </p:sp>
        </mc:Choice>
        <mc:Fallback xmlns="">
          <p:sp>
            <p:nvSpPr>
              <p:cNvPr id="6" name="TextBox 5">
                <a:extLst>
                  <a:ext uri="{FF2B5EF4-FFF2-40B4-BE49-F238E27FC236}">
                    <a16:creationId xmlns:a16="http://schemas.microsoft.com/office/drawing/2014/main" id="{F47AD94C-D29D-BE16-7BBB-97C2FD38EB10}"/>
                  </a:ext>
                </a:extLst>
              </p:cNvPr>
              <p:cNvSpPr txBox="1">
                <a:spLocks noRot="1" noChangeAspect="1" noMove="1" noResize="1" noEditPoints="1" noAdjustHandles="1" noChangeArrowheads="1" noChangeShapeType="1" noTextEdit="1"/>
              </p:cNvSpPr>
              <p:nvPr/>
            </p:nvSpPr>
            <p:spPr>
              <a:xfrm>
                <a:off x="8336436" y="6269"/>
                <a:ext cx="2822871" cy="28539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685904-75B6-3846-DD68-376FCCA498BB}"/>
                  </a:ext>
                </a:extLst>
              </p:cNvPr>
              <p:cNvSpPr txBox="1"/>
              <p:nvPr/>
            </p:nvSpPr>
            <p:spPr>
              <a:xfrm>
                <a:off x="102532" y="1866910"/>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oMath>
                  </m:oMathPara>
                </a14:m>
                <a:endParaRPr lang="en-US"/>
              </a:p>
            </p:txBody>
          </p:sp>
        </mc:Choice>
        <mc:Fallback xmlns="">
          <p:sp>
            <p:nvSpPr>
              <p:cNvPr id="7" name="TextBox 6">
                <a:extLst>
                  <a:ext uri="{FF2B5EF4-FFF2-40B4-BE49-F238E27FC236}">
                    <a16:creationId xmlns:a16="http://schemas.microsoft.com/office/drawing/2014/main" id="{68685904-75B6-3846-DD68-376FCCA498BB}"/>
                  </a:ext>
                </a:extLst>
              </p:cNvPr>
              <p:cNvSpPr txBox="1">
                <a:spLocks noRot="1" noChangeAspect="1" noMove="1" noResize="1" noEditPoints="1" noAdjustHandles="1" noChangeArrowheads="1" noChangeShapeType="1" noTextEdit="1"/>
              </p:cNvSpPr>
              <p:nvPr/>
            </p:nvSpPr>
            <p:spPr>
              <a:xfrm>
                <a:off x="102532" y="1866910"/>
                <a:ext cx="1380186" cy="14350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D86F22-AD27-8AAB-C170-8E5D018F72DE}"/>
                  </a:ext>
                </a:extLst>
              </p:cNvPr>
              <p:cNvSpPr txBox="1"/>
              <p:nvPr/>
            </p:nvSpPr>
            <p:spPr>
              <a:xfrm>
                <a:off x="1522735" y="3410610"/>
                <a:ext cx="8225136" cy="2761590"/>
              </a:xfrm>
              <a:prstGeom prst="rect">
                <a:avLst/>
              </a:prstGeom>
              <a:noFill/>
              <a:ln w="38100">
                <a:solidFill>
                  <a:srgbClr val="00B05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e>
                              <m:e>
                                <m:r>
                                  <a:rPr lang="en-US">
                                    <a:latin typeface="Cambria Math" panose="02040503050406030204" pitchFamily="18" charset="0"/>
                                  </a:rPr>
                                  <m:t>0</m:t>
                                </m:r>
                              </m:e>
                              <m:e>
                                <m:r>
                                  <a:rPr lang="en-US">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1</m:t>
                                        </m:r>
                                      </m:sub>
                                    </m:sSub>
                                  </m:e>
                                </m:d>
                              </m:e>
                            </m:mr>
                            <m:m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2</m:t>
                                        </m:r>
                                      </m:sub>
                                    </m:sSub>
                                  </m:e>
                                </m:d>
                              </m:e>
                            </m:mr>
                            <m:mr>
                              <m:e>
                                <m:eqArr>
                                  <m:eqArrPr>
                                    <m:ctrlPr>
                                      <a:rPr lang="en-US" i="1">
                                        <a:latin typeface="Cambria Math" panose="02040503050406030204" pitchFamily="18" charset="0"/>
                                      </a:rPr>
                                    </m:ctrlPr>
                                  </m:eqArrP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3</m:t>
                                            </m:r>
                                          </m:sub>
                                        </m:sSub>
                                      </m:e>
                                    </m:d>
                                  </m:e>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4</m:t>
                                            </m:r>
                                          </m:sub>
                                        </m:sSub>
                                      </m:e>
                                    </m:d>
                                  </m:e>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5</m:t>
                                            </m:r>
                                          </m:sub>
                                        </m:sSub>
                                      </m:e>
                                    </m:d>
                                  </m:e>
                                </m:eqArr>
                              </m:e>
                            </m:mr>
                          </m:m>
                        </m:e>
                      </m:d>
                      <m:r>
                        <a:rPr lang="en-US" b="0" i="1" smtClean="0">
                          <a:latin typeface="Cambria Math" panose="02040503050406030204" pitchFamily="18" charset="0"/>
                        </a:rPr>
                        <m:t>+ </m:t>
                      </m:r>
                      <m:r>
                        <a:rPr lang="en-US" b="0" i="1" smtClean="0">
                          <a:latin typeface="Cambria Math" panose="02040503050406030204" pitchFamily="18" charset="0"/>
                        </a:rPr>
                        <m:t>𝛼</m:t>
                      </m:r>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1</m:t>
                                        </m:r>
                                      </m:sub>
                                    </m:sSub>
                                  </m:e>
                                </m:d>
                              </m:e>
                            </m:mr>
                            <m:m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2</m:t>
                                        </m:r>
                                      </m:sub>
                                    </m:sSub>
                                  </m:e>
                                </m:d>
                              </m:e>
                            </m:mr>
                            <m:mr>
                              <m:e>
                                <m:eqArr>
                                  <m:eqArrPr>
                                    <m:ctrlPr>
                                      <a:rPr lang="en-US" i="1">
                                        <a:latin typeface="Cambria Math" panose="02040503050406030204" pitchFamily="18" charset="0"/>
                                      </a:rPr>
                                    </m:ctrlPr>
                                  </m:eqArrPr>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3</m:t>
                                            </m:r>
                                          </m:sub>
                                        </m:sSub>
                                      </m:e>
                                    </m:d>
                                  </m:e>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4</m:t>
                                            </m:r>
                                          </m:sub>
                                        </m:sSub>
                                      </m:e>
                                    </m:d>
                                  </m:e>
                                  <m:e>
                                    <m:r>
                                      <m:rPr>
                                        <m:sty m:val="p"/>
                                        <m:brk m:alnAt="7"/>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a:rPr lang="en-US">
                                                <a:latin typeface="Cambria Math" panose="02040503050406030204" pitchFamily="18" charset="0"/>
                                              </a:rPr>
                                              <m:t>5</m:t>
                                            </m:r>
                                          </m:sub>
                                        </m:sSub>
                                      </m:e>
                                    </m:d>
                                  </m:e>
                                </m:eqArr>
                              </m:e>
                            </m:mr>
                          </m:m>
                        </m:e>
                      </m:d>
                    </m:oMath>
                  </m:oMathPara>
                </a14:m>
                <a:endParaRPr lang="en-US"/>
              </a:p>
            </p:txBody>
          </p:sp>
        </mc:Choice>
        <mc:Fallback xmlns="">
          <p:sp>
            <p:nvSpPr>
              <p:cNvPr id="8" name="TextBox 7">
                <a:extLst>
                  <a:ext uri="{FF2B5EF4-FFF2-40B4-BE49-F238E27FC236}">
                    <a16:creationId xmlns:a16="http://schemas.microsoft.com/office/drawing/2014/main" id="{29D86F22-AD27-8AAB-C170-8E5D018F72DE}"/>
                  </a:ext>
                </a:extLst>
              </p:cNvPr>
              <p:cNvSpPr txBox="1">
                <a:spLocks noRot="1" noChangeAspect="1" noMove="1" noResize="1" noEditPoints="1" noAdjustHandles="1" noChangeArrowheads="1" noChangeShapeType="1" noTextEdit="1"/>
              </p:cNvSpPr>
              <p:nvPr/>
            </p:nvSpPr>
            <p:spPr>
              <a:xfrm>
                <a:off x="1522735" y="3410610"/>
                <a:ext cx="8225136" cy="2761590"/>
              </a:xfrm>
              <a:prstGeom prst="rect">
                <a:avLst/>
              </a:prstGeom>
              <a:blipFill>
                <a:blip r:embed="rId5"/>
                <a:stretch>
                  <a:fillRect/>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A50124A-5DAB-3A4F-AB55-FB95B26167A0}"/>
                  </a:ext>
                </a:extLst>
              </p:cNvPr>
              <p:cNvSpPr txBox="1"/>
              <p:nvPr/>
            </p:nvSpPr>
            <p:spPr>
              <a:xfrm>
                <a:off x="5551216" y="21987"/>
                <a:ext cx="2822871" cy="19373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i="1">
                              <a:latin typeface="Cambria Math" panose="02040503050406030204" pitchFamily="18" charset="0"/>
                            </a:rPr>
                            <m:t>𝑇</m:t>
                          </m:r>
                        </m:sup>
                      </m:sSup>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f>
                                  <m:fPr>
                                    <m:ctrlPr>
                                      <a:rPr lang="en-US" b="0" i="1" smtClean="0">
                                        <a:latin typeface="Cambria Math" panose="02040503050406030204" pitchFamily="18" charset="0"/>
                                      </a:rPr>
                                    </m:ctrlPr>
                                  </m:fPr>
                                  <m:num>
                                    <m:r>
                                      <a:rPr lang="en-US">
                                        <a:latin typeface="Cambria Math" panose="02040503050406030204" pitchFamily="18" charset="0"/>
                                      </a:rPr>
                                      <m:t>1</m:t>
                                    </m:r>
                                  </m:num>
                                  <m:den>
                                    <m:r>
                                      <a:rPr lang="en-US" b="0" i="0" smtClean="0">
                                        <a:latin typeface="Cambria Math" panose="02040503050406030204" pitchFamily="18" charset="0"/>
                                      </a:rPr>
                                      <m:t>2</m:t>
                                    </m:r>
                                  </m:den>
                                </m:f>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f>
                                  <m:fPr>
                                    <m:ctrlPr>
                                      <a:rPr lang="en-US" b="0" i="1" smtClean="0">
                                        <a:latin typeface="Cambria Math" panose="02040503050406030204" pitchFamily="18" charset="0"/>
                                      </a:rPr>
                                    </m:ctrlPr>
                                  </m:fPr>
                                  <m:num>
                                    <m:r>
                                      <a:rPr lang="en-US">
                                        <a:latin typeface="Cambria Math" panose="02040503050406030204" pitchFamily="18" charset="0"/>
                                      </a:rPr>
                                      <m:t>1</m:t>
                                    </m:r>
                                  </m:num>
                                  <m:den>
                                    <m:r>
                                      <a:rPr lang="en-US" b="0" i="0" smtClean="0">
                                        <a:latin typeface="Cambria Math" panose="02040503050406030204" pitchFamily="18" charset="0"/>
                                      </a:rPr>
                                      <m:t>2</m:t>
                                    </m:r>
                                  </m:den>
                                </m:f>
                              </m:e>
                              <m:e>
                                <m:r>
                                  <a:rPr lang="en-US">
                                    <a:latin typeface="Cambria Math" panose="02040503050406030204" pitchFamily="18" charset="0"/>
                                  </a:rPr>
                                  <m:t>0</m:t>
                                </m:r>
                              </m:e>
                              <m:e>
                                <m:r>
                                  <a:rPr lang="en-US">
                                    <a:latin typeface="Cambria Math" panose="02040503050406030204" pitchFamily="18" charset="0"/>
                                  </a:rPr>
                                  <m:t>0</m:t>
                                </m:r>
                              </m:e>
                            </m:mr>
                          </m:m>
                        </m:e>
                      </m:d>
                    </m:oMath>
                  </m:oMathPara>
                </a14:m>
                <a:endParaRPr lang="en-US"/>
              </a:p>
            </p:txBody>
          </p:sp>
        </mc:Choice>
        <mc:Fallback xmlns="">
          <p:sp>
            <p:nvSpPr>
              <p:cNvPr id="3" name="TextBox 2">
                <a:extLst>
                  <a:ext uri="{FF2B5EF4-FFF2-40B4-BE49-F238E27FC236}">
                    <a16:creationId xmlns:a16="http://schemas.microsoft.com/office/drawing/2014/main" id="{BA50124A-5DAB-3A4F-AB55-FB95B26167A0}"/>
                  </a:ext>
                </a:extLst>
              </p:cNvPr>
              <p:cNvSpPr txBox="1">
                <a:spLocks noRot="1" noChangeAspect="1" noMove="1" noResize="1" noEditPoints="1" noAdjustHandles="1" noChangeArrowheads="1" noChangeShapeType="1" noTextEdit="1"/>
              </p:cNvSpPr>
              <p:nvPr/>
            </p:nvSpPr>
            <p:spPr>
              <a:xfrm>
                <a:off x="5551216" y="21987"/>
                <a:ext cx="2822871" cy="193739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CDA5DD-2A2E-2C5B-7B96-406298A971DB}"/>
                  </a:ext>
                </a:extLst>
              </p:cNvPr>
              <p:cNvSpPr txBox="1"/>
              <p:nvPr/>
            </p:nvSpPr>
            <p:spPr>
              <a:xfrm>
                <a:off x="-1" y="25857"/>
                <a:ext cx="2571161"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m>
                            <m:mPr>
                              <m:plcHide m:val="on"/>
                              <m:mcs>
                                <m:mc>
                                  <m:mcPr>
                                    <m:count m:val="5"/>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0</m:t>
                                </m:r>
                              </m:e>
                              <m:e>
                                <m:r>
                                  <a:rPr lang="en-US" b="0" i="0" smtClean="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0</m:t>
                                </m:r>
                              </m:e>
                            </m:mr>
                            <m:mr>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e>
                                <m:r>
                                  <a:rPr lang="en-US" i="0">
                                    <a:latin typeface="Cambria Math" panose="02040503050406030204" pitchFamily="18" charset="0"/>
                                  </a:rPr>
                                  <m:t>1</m:t>
                                </m:r>
                              </m:e>
                            </m:mr>
                            <m:mr>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mr>
                            <m:mr>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
                        </m:e>
                      </m:d>
                    </m:oMath>
                  </m:oMathPara>
                </a14:m>
                <a:endParaRPr lang="en-US"/>
              </a:p>
            </p:txBody>
          </p:sp>
        </mc:Choice>
        <mc:Fallback xmlns="">
          <p:sp>
            <p:nvSpPr>
              <p:cNvPr id="9" name="TextBox 8">
                <a:extLst>
                  <a:ext uri="{FF2B5EF4-FFF2-40B4-BE49-F238E27FC236}">
                    <a16:creationId xmlns:a16="http://schemas.microsoft.com/office/drawing/2014/main" id="{89CDA5DD-2A2E-2C5B-7B96-406298A971DB}"/>
                  </a:ext>
                </a:extLst>
              </p:cNvPr>
              <p:cNvSpPr txBox="1">
                <a:spLocks noRot="1" noChangeAspect="1" noMove="1" noResize="1" noEditPoints="1" noAdjustHandles="1" noChangeArrowheads="1" noChangeShapeType="1" noTextEdit="1"/>
              </p:cNvSpPr>
              <p:nvPr/>
            </p:nvSpPr>
            <p:spPr>
              <a:xfrm>
                <a:off x="-1" y="25857"/>
                <a:ext cx="2571161" cy="140737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5681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3845-1C3B-94EB-8B2C-4CCEDD91031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767070B-FAFF-28B1-2354-1DD119806111}"/>
              </a:ext>
            </a:extLst>
          </p:cNvPr>
          <p:cNvSpPr>
            <a:spLocks noGrp="1"/>
          </p:cNvSpPr>
          <p:nvPr>
            <p:ph type="body" sz="quarter" idx="13"/>
          </p:nvPr>
        </p:nvSpPr>
        <p:spPr/>
        <p:txBody>
          <a:bodyPr>
            <a:normAutofit fontScale="62500" lnSpcReduction="20000"/>
          </a:bodyPr>
          <a:lstStyle/>
          <a:p>
            <a:endParaRPr lang="en-US"/>
          </a:p>
        </p:txBody>
      </p:sp>
      <p:sp>
        <p:nvSpPr>
          <p:cNvPr id="3" name="Title 1">
            <a:extLst>
              <a:ext uri="{FF2B5EF4-FFF2-40B4-BE49-F238E27FC236}">
                <a16:creationId xmlns:a16="http://schemas.microsoft.com/office/drawing/2014/main" id="{37AB8F74-D4CF-7D2A-B64F-B0C45F7BA741}"/>
              </a:ext>
            </a:extLst>
          </p:cNvPr>
          <p:cNvSpPr txBox="1">
            <a:spLocks/>
          </p:cNvSpPr>
          <p:nvPr/>
        </p:nvSpPr>
        <p:spPr>
          <a:xfrm>
            <a:off x="838200" y="365126"/>
            <a:ext cx="10515600" cy="813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PageRank Centrality : Recap</a:t>
            </a:r>
          </a:p>
        </p:txBody>
      </p:sp>
      <p:grpSp>
        <p:nvGrpSpPr>
          <p:cNvPr id="8" name="Group 7">
            <a:extLst>
              <a:ext uri="{FF2B5EF4-FFF2-40B4-BE49-F238E27FC236}">
                <a16:creationId xmlns:a16="http://schemas.microsoft.com/office/drawing/2014/main" id="{00F9CD36-284D-1399-3D72-1C55AB113690}"/>
              </a:ext>
            </a:extLst>
          </p:cNvPr>
          <p:cNvGrpSpPr/>
          <p:nvPr/>
        </p:nvGrpSpPr>
        <p:grpSpPr>
          <a:xfrm>
            <a:off x="838200" y="1370757"/>
            <a:ext cx="3048786" cy="738664"/>
            <a:chOff x="2123387" y="1427317"/>
            <a:chExt cx="3048786" cy="73866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85ABE3-C7E0-EF62-BB29-2356E27AAE4C}"/>
                    </a:ext>
                  </a:extLst>
                </p:cNvPr>
                <p:cNvSpPr txBox="1"/>
                <p:nvPr/>
              </p:nvSpPr>
              <p:spPr>
                <a:xfrm>
                  <a:off x="2123388" y="1427317"/>
                  <a:ext cx="3048785" cy="369332"/>
                </a:xfrm>
                <a:prstGeom prst="rect">
                  <a:avLst/>
                </a:prstGeom>
                <a:noFill/>
                <a:ln>
                  <a:solidFill>
                    <a:srgbClr val="00B050"/>
                  </a:solidFill>
                </a:ln>
              </p:spPr>
              <p:txBody>
                <a:bodyPr wrap="square">
                  <a:spAutoFit/>
                </a:bodyPr>
                <a:lstStyle/>
                <a:p>
                  <a:pPr algn="l"/>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Calibri" panose="020F0502020204030204" pitchFamily="34" charset="0"/>
                          </a:rPr>
                          <m:t>𝑝</m:t>
                        </m:r>
                        <m:r>
                          <a:rPr lang="en-US" sz="1800" b="0" i="1" smtClean="0">
                            <a:latin typeface="Cambria Math" panose="02040503050406030204" pitchFamily="18" charset="0"/>
                            <a:cs typeface="Calibri" panose="020F0502020204030204" pitchFamily="34" charset="0"/>
                          </a:rPr>
                          <m:t>=</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𝛼</m:t>
                            </m:r>
                          </m:e>
                        </m:d>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𝑁</m:t>
                            </m:r>
                          </m:e>
                          <m:sup>
                            <m:r>
                              <a:rPr lang="en-US" sz="1800" b="0" i="1" smtClean="0">
                                <a:latin typeface="Cambria Math" panose="02040503050406030204" pitchFamily="18" charset="0"/>
                                <a:cs typeface="Calibri" panose="020F0502020204030204" pitchFamily="34" charset="0"/>
                              </a:rPr>
                              <m:t>𝑇</m:t>
                            </m:r>
                          </m:sup>
                        </m:sSup>
                        <m:r>
                          <a:rPr lang="en-US" sz="1800" b="0" i="1" smtClean="0">
                            <a:latin typeface="Cambria Math" panose="02040503050406030204" pitchFamily="18" charset="0"/>
                            <a:cs typeface="Calibri" panose="020F0502020204030204" pitchFamily="34" charset="0"/>
                          </a:rPr>
                          <m:t>𝑝</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𝛼</m:t>
                        </m:r>
                        <m:sSubSup>
                          <m:sSubSupPr>
                            <m:ctrlPr>
                              <a:rPr lang="en-US" sz="1800" b="0" i="1" smtClean="0">
                                <a:latin typeface="Cambria Math" panose="02040503050406030204" pitchFamily="18" charset="0"/>
                                <a:cs typeface="Calibri" panose="020F0502020204030204" pitchFamily="34" charset="0"/>
                              </a:rPr>
                            </m:ctrlPr>
                          </m:sSubSupPr>
                          <m:e>
                            <m:r>
                              <a:rPr lang="en-US" sz="1800" b="0" i="1" smtClean="0">
                                <a:latin typeface="Cambria Math" panose="02040503050406030204" pitchFamily="18" charset="0"/>
                                <a:cs typeface="Calibri" panose="020F0502020204030204" pitchFamily="34" charset="0"/>
                              </a:rPr>
                              <m:t>𝑁</m:t>
                            </m:r>
                          </m:e>
                          <m:sub>
                            <m:r>
                              <a:rPr lang="en-US" sz="1800" b="0" i="1" smtClean="0">
                                <a:latin typeface="Cambria Math" panose="02040503050406030204" pitchFamily="18" charset="0"/>
                                <a:cs typeface="Calibri" panose="020F0502020204030204" pitchFamily="34" charset="0"/>
                              </a:rPr>
                              <m:t>𝑟</m:t>
                            </m:r>
                          </m:sub>
                          <m:sup>
                            <m:r>
                              <a:rPr lang="en-US" sz="1800" b="0" i="1" smtClean="0">
                                <a:latin typeface="Cambria Math" panose="02040503050406030204" pitchFamily="18" charset="0"/>
                                <a:cs typeface="Calibri" panose="020F0502020204030204" pitchFamily="34" charset="0"/>
                              </a:rPr>
                              <m:t>𝑇</m:t>
                            </m:r>
                          </m:sup>
                        </m:sSubSup>
                        <m:r>
                          <a:rPr lang="en-US" sz="1800" b="0" i="1" smtClean="0">
                            <a:latin typeface="Cambria Math" panose="02040503050406030204" pitchFamily="18" charset="0"/>
                            <a:cs typeface="Calibri" panose="020F0502020204030204" pitchFamily="34" charset="0"/>
                          </a:rPr>
                          <m:t>𝑝</m:t>
                        </m:r>
                      </m:oMath>
                    </m:oMathPara>
                  </a14:m>
                  <a:endParaRPr lang="en-US" sz="1800" b="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0F85ABE3-C7E0-EF62-BB29-2356E27AAE4C}"/>
                    </a:ext>
                  </a:extLst>
                </p:cNvPr>
                <p:cNvSpPr txBox="1">
                  <a:spLocks noRot="1" noChangeAspect="1" noMove="1" noResize="1" noEditPoints="1" noAdjustHandles="1" noChangeArrowheads="1" noChangeShapeType="1" noTextEdit="1"/>
                </p:cNvSpPr>
                <p:nvPr/>
              </p:nvSpPr>
              <p:spPr>
                <a:xfrm>
                  <a:off x="2123388" y="1427317"/>
                  <a:ext cx="3048785" cy="369332"/>
                </a:xfrm>
                <a:prstGeom prst="rect">
                  <a:avLst/>
                </a:prstGeom>
                <a:blipFill>
                  <a:blip r:embed="rId2"/>
                  <a:stretch>
                    <a:fillRect b="-4839"/>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3E31F1-9732-085E-AB65-61A707E36F2B}"/>
                    </a:ext>
                  </a:extLst>
                </p:cNvPr>
                <p:cNvSpPr txBox="1"/>
                <p:nvPr/>
              </p:nvSpPr>
              <p:spPr>
                <a:xfrm>
                  <a:off x="2123387" y="1796649"/>
                  <a:ext cx="3048785" cy="369332"/>
                </a:xfrm>
                <a:prstGeom prst="rect">
                  <a:avLst/>
                </a:prstGeom>
                <a:noFill/>
                <a:ln>
                  <a:solidFill>
                    <a:srgbClr val="00B050"/>
                  </a:solidFill>
                </a:ln>
              </p:spPr>
              <p:txBody>
                <a:bodyPr wrap="square">
                  <a:spAutoFit/>
                </a:bodyPr>
                <a:lstStyle/>
                <a:p>
                  <a:pPr algn="l"/>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Calibri" panose="020F0502020204030204" pitchFamily="34" charset="0"/>
                          </a:rPr>
                          <m:t>𝑝</m:t>
                        </m:r>
                        <m:r>
                          <a:rPr lang="en-US" sz="1800" b="0" i="1" smtClean="0">
                            <a:latin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𝑀</m:t>
                            </m:r>
                          </m:e>
                          <m:sup>
                            <m:r>
                              <a:rPr lang="en-US" sz="1800" b="0" i="1" smtClean="0">
                                <a:latin typeface="Cambria Math" panose="02040503050406030204" pitchFamily="18" charset="0"/>
                                <a:cs typeface="Calibri" panose="020F0502020204030204" pitchFamily="34" charset="0"/>
                              </a:rPr>
                              <m:t>𝑇</m:t>
                            </m:r>
                          </m:sup>
                        </m:sSup>
                        <m:r>
                          <a:rPr lang="en-US" sz="1800" b="0" i="1" smtClean="0">
                            <a:latin typeface="Cambria Math" panose="02040503050406030204" pitchFamily="18" charset="0"/>
                            <a:cs typeface="Calibri" panose="020F0502020204030204" pitchFamily="34" charset="0"/>
                          </a:rPr>
                          <m:t>𝑝</m:t>
                        </m:r>
                      </m:oMath>
                    </m:oMathPara>
                  </a14:m>
                  <a:endParaRPr lang="en-US" sz="1800" b="0">
                    <a:latin typeface="Calibri" panose="020F0502020204030204" pitchFamily="34" charset="0"/>
                    <a:cs typeface="Calibri" panose="020F0502020204030204" pitchFamily="34" charset="0"/>
                  </a:endParaRPr>
                </a:p>
              </p:txBody>
            </p:sp>
          </mc:Choice>
          <mc:Fallback xmlns="">
            <p:sp>
              <p:nvSpPr>
                <p:cNvPr id="7" name="TextBox 6">
                  <a:extLst>
                    <a:ext uri="{FF2B5EF4-FFF2-40B4-BE49-F238E27FC236}">
                      <a16:creationId xmlns:a16="http://schemas.microsoft.com/office/drawing/2014/main" id="{873E31F1-9732-085E-AB65-61A707E36F2B}"/>
                    </a:ext>
                  </a:extLst>
                </p:cNvPr>
                <p:cNvSpPr txBox="1">
                  <a:spLocks noRot="1" noChangeAspect="1" noMove="1" noResize="1" noEditPoints="1" noAdjustHandles="1" noChangeArrowheads="1" noChangeShapeType="1" noTextEdit="1"/>
                </p:cNvSpPr>
                <p:nvPr/>
              </p:nvSpPr>
              <p:spPr>
                <a:xfrm>
                  <a:off x="2123387" y="1796649"/>
                  <a:ext cx="3048785" cy="369332"/>
                </a:xfrm>
                <a:prstGeom prst="rect">
                  <a:avLst/>
                </a:prstGeom>
                <a:blipFill>
                  <a:blip r:embed="rId3"/>
                  <a:stretch>
                    <a:fillRect b="-4762"/>
                  </a:stretch>
                </a:blipFill>
                <a:ln>
                  <a:solidFill>
                    <a:srgbClr val="00B050"/>
                  </a:solidFill>
                </a:ln>
              </p:spPr>
              <p:txBody>
                <a:bodyPr/>
                <a:lstStyle/>
                <a:p>
                  <a:r>
                    <a:rPr lang="en-US">
                      <a:noFill/>
                    </a:rPr>
                    <a:t> </a:t>
                  </a:r>
                </a:p>
              </p:txBody>
            </p:sp>
          </mc:Fallback>
        </mc:AlternateContent>
      </p:grpSp>
      <p:pic>
        <p:nvPicPr>
          <p:cNvPr id="9" name="Picture 4">
            <a:extLst>
              <a:ext uri="{FF2B5EF4-FFF2-40B4-BE49-F238E27FC236}">
                <a16:creationId xmlns:a16="http://schemas.microsoft.com/office/drawing/2014/main" id="{61A1DE94-FE0E-6371-FAB9-841BBDF0E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3151" y="239404"/>
            <a:ext cx="2393846" cy="18112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8072C8-AFEC-01E9-389D-734CEDF7073C}"/>
                  </a:ext>
                </a:extLst>
              </p:cNvPr>
              <p:cNvSpPr txBox="1"/>
              <p:nvPr/>
            </p:nvSpPr>
            <p:spPr>
              <a:xfrm>
                <a:off x="285750" y="2433033"/>
                <a:ext cx="2571161"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m>
                            <m:mPr>
                              <m:plcHide m:val="on"/>
                              <m:mcs>
                                <m:mc>
                                  <m:mcPr>
                                    <m:count m:val="5"/>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0</m:t>
                                </m:r>
                              </m:e>
                              <m:e>
                                <m:r>
                                  <a:rPr lang="en-US" b="0" i="0" smtClean="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0</m:t>
                                </m:r>
                              </m:e>
                            </m:mr>
                            <m:mr>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e>
                                <m:r>
                                  <a:rPr lang="en-US" i="0">
                                    <a:latin typeface="Cambria Math" panose="02040503050406030204" pitchFamily="18" charset="0"/>
                                  </a:rPr>
                                  <m:t>1</m:t>
                                </m:r>
                              </m:e>
                            </m:mr>
                            <m:mr>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mr>
                            <m:mr>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
                        </m:e>
                      </m:d>
                    </m:oMath>
                  </m:oMathPara>
                </a14:m>
                <a:endParaRPr lang="en-US"/>
              </a:p>
            </p:txBody>
          </p:sp>
        </mc:Choice>
        <mc:Fallback xmlns="">
          <p:sp>
            <p:nvSpPr>
              <p:cNvPr id="10" name="TextBox 9">
                <a:extLst>
                  <a:ext uri="{FF2B5EF4-FFF2-40B4-BE49-F238E27FC236}">
                    <a16:creationId xmlns:a16="http://schemas.microsoft.com/office/drawing/2014/main" id="{9F8072C8-AFEC-01E9-389D-734CEDF7073C}"/>
                  </a:ext>
                </a:extLst>
              </p:cNvPr>
              <p:cNvSpPr txBox="1">
                <a:spLocks noRot="1" noChangeAspect="1" noMove="1" noResize="1" noEditPoints="1" noAdjustHandles="1" noChangeArrowheads="1" noChangeShapeType="1" noTextEdit="1"/>
              </p:cNvSpPr>
              <p:nvPr/>
            </p:nvSpPr>
            <p:spPr>
              <a:xfrm>
                <a:off x="285750" y="2433033"/>
                <a:ext cx="2571161" cy="14073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64484C2-8460-B3A7-C06B-CBE26042B9F1}"/>
                  </a:ext>
                </a:extLst>
              </p:cNvPr>
              <p:cNvSpPr txBox="1"/>
              <p:nvPr/>
            </p:nvSpPr>
            <p:spPr>
              <a:xfrm>
                <a:off x="2774426" y="2490115"/>
                <a:ext cx="294116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mr>
                          </m:m>
                        </m:e>
                      </m:d>
                    </m:oMath>
                  </m:oMathPara>
                </a14:m>
                <a:endParaRPr lang="en-US"/>
              </a:p>
            </p:txBody>
          </p:sp>
        </mc:Choice>
        <mc:Fallback xmlns="">
          <p:sp>
            <p:nvSpPr>
              <p:cNvPr id="11" name="TextBox 10">
                <a:extLst>
                  <a:ext uri="{FF2B5EF4-FFF2-40B4-BE49-F238E27FC236}">
                    <a16:creationId xmlns:a16="http://schemas.microsoft.com/office/drawing/2014/main" id="{764484C2-8460-B3A7-C06B-CBE26042B9F1}"/>
                  </a:ext>
                </a:extLst>
              </p:cNvPr>
              <p:cNvSpPr txBox="1">
                <a:spLocks noRot="1" noChangeAspect="1" noMove="1" noResize="1" noEditPoints="1" noAdjustHandles="1" noChangeArrowheads="1" noChangeShapeType="1" noTextEdit="1"/>
              </p:cNvSpPr>
              <p:nvPr/>
            </p:nvSpPr>
            <p:spPr>
              <a:xfrm>
                <a:off x="2774426" y="2490115"/>
                <a:ext cx="2941163" cy="14073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83D5C3-5593-F049-F7AA-108DCD60234D}"/>
                  </a:ext>
                </a:extLst>
              </p:cNvPr>
              <p:cNvSpPr txBox="1"/>
              <p:nvPr/>
            </p:nvSpPr>
            <p:spPr>
              <a:xfrm>
                <a:off x="2774426" y="4278182"/>
                <a:ext cx="2822871" cy="19373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i="1">
                              <a:latin typeface="Cambria Math" panose="02040503050406030204" pitchFamily="18" charset="0"/>
                            </a:rPr>
                            <m:t>𝑇</m:t>
                          </m:r>
                        </m:sup>
                      </m:sSup>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f>
                                  <m:fPr>
                                    <m:ctrlPr>
                                      <a:rPr lang="en-US" b="0" i="1" smtClean="0">
                                        <a:latin typeface="Cambria Math" panose="02040503050406030204" pitchFamily="18" charset="0"/>
                                      </a:rPr>
                                    </m:ctrlPr>
                                  </m:fPr>
                                  <m:num>
                                    <m:r>
                                      <a:rPr lang="en-US">
                                        <a:latin typeface="Cambria Math" panose="02040503050406030204" pitchFamily="18" charset="0"/>
                                      </a:rPr>
                                      <m:t>1</m:t>
                                    </m:r>
                                  </m:num>
                                  <m:den>
                                    <m:r>
                                      <a:rPr lang="en-US" b="0" i="0" smtClean="0">
                                        <a:latin typeface="Cambria Math" panose="02040503050406030204" pitchFamily="18" charset="0"/>
                                      </a:rPr>
                                      <m:t>2</m:t>
                                    </m:r>
                                  </m:den>
                                </m:f>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1</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1</m:t>
                                </m:r>
                              </m:e>
                              <m:e>
                                <m:r>
                                  <a:rPr lang="en-US">
                                    <a:latin typeface="Cambria Math" panose="02040503050406030204" pitchFamily="18" charset="0"/>
                                  </a:rPr>
                                  <m:t>1</m:t>
                                </m:r>
                              </m:e>
                            </m:mr>
                            <m:mr>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f>
                                  <m:fPr>
                                    <m:ctrlPr>
                                      <a:rPr lang="en-US" b="0" i="1" smtClean="0">
                                        <a:latin typeface="Cambria Math" panose="02040503050406030204" pitchFamily="18" charset="0"/>
                                      </a:rPr>
                                    </m:ctrlPr>
                                  </m:fPr>
                                  <m:num>
                                    <m:r>
                                      <a:rPr lang="en-US">
                                        <a:latin typeface="Cambria Math" panose="02040503050406030204" pitchFamily="18" charset="0"/>
                                      </a:rPr>
                                      <m:t>1</m:t>
                                    </m:r>
                                  </m:num>
                                  <m:den>
                                    <m:r>
                                      <a:rPr lang="en-US" b="0" i="0" smtClean="0">
                                        <a:latin typeface="Cambria Math" panose="02040503050406030204" pitchFamily="18" charset="0"/>
                                      </a:rPr>
                                      <m:t>2</m:t>
                                    </m:r>
                                  </m:den>
                                </m:f>
                              </m:e>
                              <m:e>
                                <m:r>
                                  <a:rPr lang="en-US">
                                    <a:latin typeface="Cambria Math" panose="02040503050406030204" pitchFamily="18" charset="0"/>
                                  </a:rPr>
                                  <m:t>0</m:t>
                                </m:r>
                              </m:e>
                              <m:e>
                                <m:r>
                                  <a:rPr lang="en-US">
                                    <a:latin typeface="Cambria Math" panose="02040503050406030204" pitchFamily="18" charset="0"/>
                                  </a:rPr>
                                  <m:t>0</m:t>
                                </m:r>
                              </m:e>
                            </m:mr>
                          </m:m>
                        </m:e>
                      </m:d>
                    </m:oMath>
                  </m:oMathPara>
                </a14:m>
                <a:endParaRPr lang="en-US"/>
              </a:p>
            </p:txBody>
          </p:sp>
        </mc:Choice>
        <mc:Fallback xmlns="">
          <p:sp>
            <p:nvSpPr>
              <p:cNvPr id="12" name="TextBox 11">
                <a:extLst>
                  <a:ext uri="{FF2B5EF4-FFF2-40B4-BE49-F238E27FC236}">
                    <a16:creationId xmlns:a16="http://schemas.microsoft.com/office/drawing/2014/main" id="{CB83D5C3-5593-F049-F7AA-108DCD60234D}"/>
                  </a:ext>
                </a:extLst>
              </p:cNvPr>
              <p:cNvSpPr txBox="1">
                <a:spLocks noRot="1" noChangeAspect="1" noMove="1" noResize="1" noEditPoints="1" noAdjustHandles="1" noChangeArrowheads="1" noChangeShapeType="1" noTextEdit="1"/>
              </p:cNvSpPr>
              <p:nvPr/>
            </p:nvSpPr>
            <p:spPr>
              <a:xfrm>
                <a:off x="2774426" y="4278182"/>
                <a:ext cx="2822871" cy="193739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921328D-52F2-525F-48BD-D75B9F26BA4D}"/>
                  </a:ext>
                </a:extLst>
              </p:cNvPr>
              <p:cNvSpPr txBox="1"/>
              <p:nvPr/>
            </p:nvSpPr>
            <p:spPr>
              <a:xfrm>
                <a:off x="159894" y="4402043"/>
                <a:ext cx="2822871" cy="16144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m>
                            <m:mPr>
                              <m:plcHide m:val="on"/>
                              <m:mcs>
                                <m:mc>
                                  <m:mcPr>
                                    <m:count m:val="5"/>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0</m:t>
                                </m:r>
                              </m:e>
                              <m:e>
                                <m:r>
                                  <a:rPr lang="en-US" b="0" i="0" smtClean="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0</m:t>
                                </m:r>
                              </m:e>
                            </m:mr>
                            <m:mr>
                              <m:e>
                                <m:r>
                                  <a:rPr lang="en-US" i="0">
                                    <a:latin typeface="Cambria Math" panose="02040503050406030204" pitchFamily="18" charset="0"/>
                                  </a:rPr>
                                  <m:t>0</m:t>
                                </m:r>
                              </m:e>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e>
                              <m:e>
                                <m:r>
                                  <a:rPr lang="en-US" i="0">
                                    <a:latin typeface="Cambria Math" panose="02040503050406030204" pitchFamily="18" charset="0"/>
                                  </a:rPr>
                                  <m:t>0</m:t>
                                </m:r>
                              </m:e>
                              <m:e>
                                <m:r>
                                  <a:rPr lang="en-US" b="0" i="0" smtClean="0">
                                    <a:latin typeface="Cambria Math" panose="02040503050406030204" pitchFamily="18" charset="0"/>
                                  </a:rPr>
                                  <m:t>0</m:t>
                                </m:r>
                              </m:e>
                              <m:e>
                                <m:f>
                                  <m:fPr>
                                    <m:ctrlPr>
                                      <a:rPr lang="en-US" b="0" i="1" smtClean="0">
                                        <a:latin typeface="Cambria Math" panose="02040503050406030204" pitchFamily="18" charset="0"/>
                                      </a:rPr>
                                    </m:ctrlPr>
                                  </m:fPr>
                                  <m:num>
                                    <m:r>
                                      <a:rPr lang="en-US" i="0">
                                        <a:latin typeface="Cambria Math" panose="02040503050406030204" pitchFamily="18" charset="0"/>
                                      </a:rPr>
                                      <m:t>1</m:t>
                                    </m:r>
                                  </m:num>
                                  <m:den>
                                    <m:r>
                                      <a:rPr lang="en-US" b="0" i="0" smtClean="0">
                                        <a:latin typeface="Cambria Math" panose="02040503050406030204" pitchFamily="18" charset="0"/>
                                      </a:rPr>
                                      <m:t>2</m:t>
                                    </m:r>
                                  </m:den>
                                </m:f>
                              </m:e>
                            </m:mr>
                            <m:mr>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b="0" i="0" smtClean="0">
                                    <a:latin typeface="Cambria Math" panose="02040503050406030204" pitchFamily="18" charset="0"/>
                                  </a:rPr>
                                  <m:t>0</m:t>
                                </m:r>
                              </m:e>
                            </m:mr>
                            <m:mr>
                              <m:e>
                                <m:r>
                                  <a:rPr lang="en-US" b="0" i="0" smtClean="0">
                                    <a:latin typeface="Cambria Math" panose="02040503050406030204" pitchFamily="18" charset="0"/>
                                  </a:rPr>
                                  <m:t>0</m:t>
                                </m:r>
                              </m:e>
                              <m:e>
                                <m:r>
                                  <a:rPr lang="en-US" i="0">
                                    <a:latin typeface="Cambria Math" panose="02040503050406030204" pitchFamily="18" charset="0"/>
                                  </a:rPr>
                                  <m:t>0</m:t>
                                </m:r>
                              </m:e>
                              <m:e>
                                <m:r>
                                  <a:rPr lang="en-US" b="0" i="0" smtClean="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
                        </m:e>
                      </m:d>
                    </m:oMath>
                  </m:oMathPara>
                </a14:m>
                <a:endParaRPr lang="en-US"/>
              </a:p>
            </p:txBody>
          </p:sp>
        </mc:Choice>
        <mc:Fallback xmlns="">
          <p:sp>
            <p:nvSpPr>
              <p:cNvPr id="13" name="TextBox 12">
                <a:extLst>
                  <a:ext uri="{FF2B5EF4-FFF2-40B4-BE49-F238E27FC236}">
                    <a16:creationId xmlns:a16="http://schemas.microsoft.com/office/drawing/2014/main" id="{2921328D-52F2-525F-48BD-D75B9F26BA4D}"/>
                  </a:ext>
                </a:extLst>
              </p:cNvPr>
              <p:cNvSpPr txBox="1">
                <a:spLocks noRot="1" noChangeAspect="1" noMove="1" noResize="1" noEditPoints="1" noAdjustHandles="1" noChangeArrowheads="1" noChangeShapeType="1" noTextEdit="1"/>
              </p:cNvSpPr>
              <p:nvPr/>
            </p:nvSpPr>
            <p:spPr>
              <a:xfrm>
                <a:off x="159894" y="4402043"/>
                <a:ext cx="2822871" cy="161441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EF111DA-DCAF-31D3-46D5-9D555075AD54}"/>
                  </a:ext>
                </a:extLst>
              </p:cNvPr>
              <p:cNvSpPr txBox="1"/>
              <p:nvPr/>
            </p:nvSpPr>
            <p:spPr>
              <a:xfrm>
                <a:off x="8623422" y="3318277"/>
                <a:ext cx="2822871" cy="28539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𝑟</m:t>
                          </m:r>
                        </m:sub>
                        <m:sup>
                          <m:r>
                            <a:rPr lang="en-US" i="1">
                              <a:latin typeface="Cambria Math" panose="02040503050406030204" pitchFamily="18" charset="0"/>
                            </a:rPr>
                            <m:t>𝑇</m:t>
                          </m:r>
                        </m:sup>
                      </m:sSubSup>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
                        </m:e>
                      </m:d>
                    </m:oMath>
                  </m:oMathPara>
                </a14:m>
                <a:endParaRPr lang="en-US"/>
              </a:p>
            </p:txBody>
          </p:sp>
        </mc:Choice>
        <mc:Fallback xmlns="">
          <p:sp>
            <p:nvSpPr>
              <p:cNvPr id="14" name="TextBox 13">
                <a:extLst>
                  <a:ext uri="{FF2B5EF4-FFF2-40B4-BE49-F238E27FC236}">
                    <a16:creationId xmlns:a16="http://schemas.microsoft.com/office/drawing/2014/main" id="{EEF111DA-DCAF-31D3-46D5-9D555075AD54}"/>
                  </a:ext>
                </a:extLst>
              </p:cNvPr>
              <p:cNvSpPr txBox="1">
                <a:spLocks noRot="1" noChangeAspect="1" noMove="1" noResize="1" noEditPoints="1" noAdjustHandles="1" noChangeArrowheads="1" noChangeShapeType="1" noTextEdit="1"/>
              </p:cNvSpPr>
              <p:nvPr/>
            </p:nvSpPr>
            <p:spPr>
              <a:xfrm>
                <a:off x="8623422" y="3318277"/>
                <a:ext cx="2822871" cy="285392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81608A6-59AF-2F5B-5202-E871D0E0C72E}"/>
                  </a:ext>
                </a:extLst>
              </p:cNvPr>
              <p:cNvSpPr txBox="1"/>
              <p:nvPr/>
            </p:nvSpPr>
            <p:spPr>
              <a:xfrm>
                <a:off x="5715589" y="3319504"/>
                <a:ext cx="2941163" cy="28539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𝑟</m:t>
                          </m:r>
                        </m:sub>
                      </m:sSub>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m>
                            <m:mPr>
                              <m:plcHide m:val="on"/>
                              <m:mcs>
                                <m:mc>
                                  <m:mcPr>
                                    <m:count m:val="5"/>
                                    <m:mcJc m:val="center"/>
                                  </m:mcPr>
                                </m:mc>
                              </m:mcs>
                              <m:ctrlPr>
                                <a:rPr lang="en-US" i="1">
                                  <a:solidFill>
                                    <a:srgbClr val="836967"/>
                                  </a:solidFill>
                                  <a:latin typeface="Cambria Math" panose="02040503050406030204" pitchFamily="18" charset="0"/>
                                </a:rPr>
                              </m:ctrlPr>
                            </m:mPr>
                            <m:mr>
                              <m:e>
                                <m:f>
                                  <m:fPr>
                                    <m:ctrlPr>
                                      <a:rPr lang="en-US" b="0" i="1" smtClean="0">
                                        <a:latin typeface="Cambria Math" panose="02040503050406030204" pitchFamily="18" charset="0"/>
                                      </a:rPr>
                                    </m:ctrlPr>
                                  </m:fPr>
                                  <m:num>
                                    <m:r>
                                      <a:rPr lang="en-US">
                                        <a:latin typeface="Cambria Math" panose="02040503050406030204" pitchFamily="18" charset="0"/>
                                      </a:rPr>
                                      <m:t>1</m:t>
                                    </m:r>
                                  </m:num>
                                  <m:den>
                                    <m:r>
                                      <a:rPr lang="en-US" b="0" i="0" smtClean="0">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5</m:t>
                                    </m:r>
                                  </m:den>
                                </m:f>
                              </m:e>
                            </m:mr>
                          </m:m>
                        </m:e>
                      </m:d>
                    </m:oMath>
                  </m:oMathPara>
                </a14:m>
                <a:endParaRPr lang="en-US"/>
              </a:p>
            </p:txBody>
          </p:sp>
        </mc:Choice>
        <mc:Fallback xmlns="">
          <p:sp>
            <p:nvSpPr>
              <p:cNvPr id="15" name="TextBox 14">
                <a:extLst>
                  <a:ext uri="{FF2B5EF4-FFF2-40B4-BE49-F238E27FC236}">
                    <a16:creationId xmlns:a16="http://schemas.microsoft.com/office/drawing/2014/main" id="{181608A6-59AF-2F5B-5202-E871D0E0C72E}"/>
                  </a:ext>
                </a:extLst>
              </p:cNvPr>
              <p:cNvSpPr txBox="1">
                <a:spLocks noRot="1" noChangeAspect="1" noMove="1" noResize="1" noEditPoints="1" noAdjustHandles="1" noChangeArrowheads="1" noChangeShapeType="1" noTextEdit="1"/>
              </p:cNvSpPr>
              <p:nvPr/>
            </p:nvSpPr>
            <p:spPr>
              <a:xfrm>
                <a:off x="5715589" y="3319504"/>
                <a:ext cx="2941163" cy="285392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5AF575-0CF6-43BB-0DD8-E699748E5E02}"/>
                  </a:ext>
                </a:extLst>
              </p:cNvPr>
              <p:cNvSpPr txBox="1"/>
              <p:nvPr/>
            </p:nvSpPr>
            <p:spPr>
              <a:xfrm>
                <a:off x="5597297" y="1397566"/>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oMath>
                  </m:oMathPara>
                </a14:m>
                <a:endParaRPr lang="en-US"/>
              </a:p>
            </p:txBody>
          </p:sp>
        </mc:Choice>
        <mc:Fallback xmlns="">
          <p:sp>
            <p:nvSpPr>
              <p:cNvPr id="16" name="TextBox 15">
                <a:extLst>
                  <a:ext uri="{FF2B5EF4-FFF2-40B4-BE49-F238E27FC236}">
                    <a16:creationId xmlns:a16="http://schemas.microsoft.com/office/drawing/2014/main" id="{305AF575-0CF6-43BB-0DD8-E699748E5E02}"/>
                  </a:ext>
                </a:extLst>
              </p:cNvPr>
              <p:cNvSpPr txBox="1">
                <a:spLocks noRot="1" noChangeAspect="1" noMove="1" noResize="1" noEditPoints="1" noAdjustHandles="1" noChangeArrowheads="1" noChangeShapeType="1" noTextEdit="1"/>
              </p:cNvSpPr>
              <p:nvPr/>
            </p:nvSpPr>
            <p:spPr>
              <a:xfrm>
                <a:off x="5597297" y="1397566"/>
                <a:ext cx="1380186" cy="1435073"/>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00424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19EF3-081A-459C-AF69-B430D24783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728D496-D054-F7A7-80E1-979C1D6E5D58}"/>
              </a:ext>
            </a:extLst>
          </p:cNvPr>
          <p:cNvSpPr>
            <a:spLocks noGrp="1"/>
          </p:cNvSpPr>
          <p:nvPr>
            <p:ph type="body" sz="quarter" idx="13"/>
          </p:nvPr>
        </p:nvSpPr>
        <p:spPr/>
        <p:txBody>
          <a:bodyPr>
            <a:normAutofit fontScale="62500" lnSpcReduction="20000"/>
          </a:bodyPr>
          <a:lstStyle/>
          <a:p>
            <a:endParaRPr lang="en-US"/>
          </a:p>
        </p:txBody>
      </p:sp>
    </p:spTree>
    <p:extLst>
      <p:ext uri="{BB962C8B-B14F-4D97-AF65-F5344CB8AC3E}">
        <p14:creationId xmlns:p14="http://schemas.microsoft.com/office/powerpoint/2010/main" val="3904595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CBEF-81EC-51ED-AEDD-33AFE53C6C2B}"/>
              </a:ext>
            </a:extLst>
          </p:cNvPr>
          <p:cNvSpPr>
            <a:spLocks noGrp="1"/>
          </p:cNvSpPr>
          <p:nvPr>
            <p:ph type="title"/>
          </p:nvPr>
        </p:nvSpPr>
        <p:spPr>
          <a:xfrm>
            <a:off x="838200" y="202168"/>
            <a:ext cx="10515600" cy="835025"/>
          </a:xfrm>
        </p:spPr>
        <p:txBody>
          <a:bodyPr/>
          <a:lstStyle/>
          <a:p>
            <a:r>
              <a:rPr lang="en-US"/>
              <a:t>Degree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DF7C19-1D08-E512-683D-B56015FAF8AE}"/>
                  </a:ext>
                </a:extLst>
              </p:cNvPr>
              <p:cNvSpPr>
                <a:spLocks noGrp="1"/>
              </p:cNvSpPr>
              <p:nvPr>
                <p:ph idx="1"/>
              </p:nvPr>
            </p:nvSpPr>
            <p:spPr>
              <a:xfrm>
                <a:off x="838200" y="940593"/>
                <a:ext cx="10515600" cy="4976813"/>
              </a:xfrm>
            </p:spPr>
            <p:txBody>
              <a:bodyPr>
                <a:normAutofit fontScale="92500" lnSpcReduction="10000"/>
              </a:bodyPr>
              <a:lstStyle/>
              <a:p>
                <a:r>
                  <a:rPr lang="en-US"/>
                  <a:t>The probability that a given node is of degree </a:t>
                </a:r>
                <a14:m>
                  <m:oMath xmlns:m="http://schemas.openxmlformats.org/officeDocument/2006/math">
                    <m:r>
                      <a:rPr lang="en-US" b="0" i="1" smtClean="0">
                        <a:latin typeface="Cambria Math" panose="02040503050406030204" pitchFamily="18" charset="0"/>
                      </a:rPr>
                      <m:t>𝑘</m:t>
                    </m:r>
                  </m:oMath>
                </a14:m>
                <a:r>
                  <a:rPr lang="en-US"/>
                  <a:t> is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𝑛</m:t>
                        </m:r>
                      </m:den>
                    </m:f>
                  </m:oMath>
                </a14:m>
                <a:r>
                  <a:rPr lang="en-US"/>
                  <a:t>.</a:t>
                </a:r>
              </a:p>
              <a:p>
                <a:r>
                  <a:rPr lang="en-US"/>
                  <a:t>Suppose you have a random process of picking a node in a graph, and random variable </a:t>
                </a:r>
                <a14:m>
                  <m:oMath xmlns:m="http://schemas.openxmlformats.org/officeDocument/2006/math">
                    <m:r>
                      <a:rPr lang="en-US" b="0" i="1" smtClean="0">
                        <a:latin typeface="Cambria Math" panose="02040503050406030204" pitchFamily="18" charset="0"/>
                      </a:rPr>
                      <m:t>𝑋</m:t>
                    </m:r>
                  </m:oMath>
                </a14:m>
                <a:r>
                  <a:rPr lang="en-US"/>
                  <a:t> that assigns the degree of the picked node.</a:t>
                </a:r>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𝑛</m:t>
                          </m:r>
                        </m:den>
                      </m:f>
                    </m:oMath>
                  </m:oMathPara>
                </a14:m>
                <a:endParaRPr lang="en-US"/>
              </a:p>
              <a:p>
                <a:r>
                  <a:rPr lang="en-US"/>
                  <a:t>Given the node distribution </a:t>
                </a:r>
                <a14:m>
                  <m:oMath xmlns:m="http://schemas.openxmlformats.org/officeDocument/2006/math">
                    <m:r>
                      <a:rPr lang="en-US" b="0" i="1" smtClean="0">
                        <a:latin typeface="Cambria Math" panose="02040503050406030204" pitchFamily="18" charset="0"/>
                      </a:rPr>
                      <m:t>(0,0,0,2,3)</m:t>
                    </m:r>
                  </m:oMath>
                </a14:m>
                <a:r>
                  <a:rPr lang="en-US"/>
                  <a:t> what is the probability that a node is of degree 3?</a:t>
                </a:r>
              </a:p>
              <a:p>
                <a:pPr marL="914400" lvl="1" indent="-457200">
                  <a:buFont typeface="+mj-lt"/>
                  <a:buAutoNum type="arabicPeriod"/>
                </a:pPr>
                <a:r>
                  <a:rPr lang="en-US"/>
                  <a:t>0</a:t>
                </a:r>
              </a:p>
              <a:p>
                <a:pPr marL="914400" lvl="1" indent="-457200">
                  <a:buFont typeface="+mj-lt"/>
                  <a:buAutoNum type="arabicPeriod"/>
                </a:pPr>
                <a:r>
                  <a:rPr lang="en-US"/>
                  <a:t>2</a:t>
                </a:r>
              </a:p>
              <a:p>
                <a:pPr marL="914400" lvl="1" indent="-457200">
                  <a:buFont typeface="+mj-lt"/>
                  <a:buAutoNum type="arabicPeriod"/>
                </a:pPr>
                <a:r>
                  <a:rPr lang="en-US"/>
                  <a:t>3/5 </a:t>
                </a:r>
              </a:p>
              <a:p>
                <a:pPr marL="914400" lvl="1" indent="-457200">
                  <a:buFont typeface="+mj-lt"/>
                  <a:buAutoNum type="arabicPeriod"/>
                </a:pPr>
                <a:r>
                  <a:rPr lang="en-US"/>
                  <a:t>3</a:t>
                </a:r>
              </a:p>
              <a:p>
                <a:pPr marL="914400" lvl="1" indent="-457200">
                  <a:buFont typeface="+mj-lt"/>
                  <a:buAutoNum type="arabicPeriod"/>
                </a:pPr>
                <a:r>
                  <a:rPr lang="en-US"/>
                  <a:t>2/5</a:t>
                </a:r>
              </a:p>
              <a:p>
                <a:pPr marL="914400" lvl="1" indent="-457200">
                  <a:buFont typeface="+mj-lt"/>
                  <a:buAutoNum type="arabicPeriod"/>
                </a:pPr>
                <a:r>
                  <a:rPr lang="en-US"/>
                  <a:t>None of the above</a:t>
                </a:r>
              </a:p>
              <a:p>
                <a:pPr marL="914400" lvl="1" indent="-457200">
                  <a:buFont typeface="+mj-lt"/>
                  <a:buAutoNum type="arabicPeriod"/>
                </a:pPr>
                <a:endParaRPr lang="en-US"/>
              </a:p>
            </p:txBody>
          </p:sp>
        </mc:Choice>
        <mc:Fallback xmlns="">
          <p:sp>
            <p:nvSpPr>
              <p:cNvPr id="3" name="Content Placeholder 2">
                <a:extLst>
                  <a:ext uri="{FF2B5EF4-FFF2-40B4-BE49-F238E27FC236}">
                    <a16:creationId xmlns:a16="http://schemas.microsoft.com/office/drawing/2014/main" id="{CFDF7C19-1D08-E512-683D-B56015FAF8AE}"/>
                  </a:ext>
                </a:extLst>
              </p:cNvPr>
              <p:cNvSpPr>
                <a:spLocks noGrp="1" noRot="1" noChangeAspect="1" noMove="1" noResize="1" noEditPoints="1" noAdjustHandles="1" noChangeArrowheads="1" noChangeShapeType="1" noTextEdit="1"/>
              </p:cNvSpPr>
              <p:nvPr>
                <p:ph idx="1"/>
              </p:nvPr>
            </p:nvSpPr>
            <p:spPr>
              <a:xfrm>
                <a:off x="838200" y="940593"/>
                <a:ext cx="10515600" cy="4976813"/>
              </a:xfrm>
              <a:blipFill>
                <a:blip r:embed="rId2"/>
                <a:stretch>
                  <a:fillRect l="-928" t="-979"/>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B376F2E6-6DD1-B36A-2760-5C0C491EB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3428999"/>
            <a:ext cx="2295525"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59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1F03-5A4D-01A8-47D6-AE14A681B21F}"/>
              </a:ext>
            </a:extLst>
          </p:cNvPr>
          <p:cNvSpPr>
            <a:spLocks noGrp="1"/>
          </p:cNvSpPr>
          <p:nvPr>
            <p:ph type="title"/>
          </p:nvPr>
        </p:nvSpPr>
        <p:spPr/>
        <p:txBody>
          <a:bodyPr/>
          <a:lstStyle/>
          <a:p>
            <a:r>
              <a:rPr lang="en-US"/>
              <a:t>Walk, Path, shortest path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1573D2-18C8-662D-F64E-2EC6786530E3}"/>
                  </a:ext>
                </a:extLst>
              </p:cNvPr>
              <p:cNvSpPr>
                <a:spLocks noGrp="1"/>
              </p:cNvSpPr>
              <p:nvPr>
                <p:ph idx="1"/>
              </p:nvPr>
            </p:nvSpPr>
            <p:spPr>
              <a:xfrm>
                <a:off x="838200" y="1143000"/>
                <a:ext cx="10515600" cy="4351338"/>
              </a:xfrm>
            </p:spPr>
            <p:txBody>
              <a:bodyPr/>
              <a:lstStyle/>
              <a:p>
                <a:r>
                  <a:rPr lang="en-US"/>
                  <a:t>A </a:t>
                </a:r>
                <a:r>
                  <a:rPr lang="en-US">
                    <a:solidFill>
                      <a:srgbClr val="00B050"/>
                    </a:solidFill>
                  </a:rPr>
                  <a:t>walk</a:t>
                </a:r>
                <a:r>
                  <a:rPr lang="en-US"/>
                  <a:t> in a graph </a:t>
                </a:r>
                <a14:m>
                  <m:oMath xmlns:m="http://schemas.openxmlformats.org/officeDocument/2006/math">
                    <m:r>
                      <a:rPr lang="en-US" i="1" dirty="0" smtClean="0">
                        <a:latin typeface="Cambria Math" panose="02040503050406030204" pitchFamily="18" charset="0"/>
                      </a:rPr>
                      <m:t>𝐺</m:t>
                    </m:r>
                  </m:oMath>
                </a14:m>
                <a:r>
                  <a:rPr lang="en-US"/>
                  <a:t> between nodes </a:t>
                </a:r>
                <a14:m>
                  <m:oMath xmlns:m="http://schemas.openxmlformats.org/officeDocument/2006/math">
                    <m:r>
                      <a:rPr lang="en-US" i="1" dirty="0" smtClean="0">
                        <a:latin typeface="Cambria Math" panose="02040503050406030204" pitchFamily="18" charset="0"/>
                      </a:rPr>
                      <m:t>𝑥</m:t>
                    </m:r>
                  </m:oMath>
                </a14:m>
                <a:r>
                  <a:rPr lang="en-US"/>
                  <a:t> and </a:t>
                </a:r>
                <a14:m>
                  <m:oMath xmlns:m="http://schemas.openxmlformats.org/officeDocument/2006/math">
                    <m:r>
                      <a:rPr lang="en-US" i="1" dirty="0" smtClean="0">
                        <a:latin typeface="Cambria Math" panose="02040503050406030204" pitchFamily="18" charset="0"/>
                      </a:rPr>
                      <m:t>𝑦</m:t>
                    </m:r>
                  </m:oMath>
                </a14:m>
                <a:r>
                  <a:rPr lang="en-US"/>
                  <a:t> is an ordered sequence of vertices, starting at </a:t>
                </a:r>
                <a14:m>
                  <m:oMath xmlns:m="http://schemas.openxmlformats.org/officeDocument/2006/math">
                    <m:r>
                      <a:rPr lang="en-US" i="1" dirty="0" smtClean="0">
                        <a:latin typeface="Cambria Math" panose="02040503050406030204" pitchFamily="18" charset="0"/>
                      </a:rPr>
                      <m:t>𝑥</m:t>
                    </m:r>
                  </m:oMath>
                </a14:m>
                <a:r>
                  <a:rPr lang="en-US"/>
                  <a:t> and ending at </a:t>
                </a:r>
                <a14:m>
                  <m:oMath xmlns:m="http://schemas.openxmlformats.org/officeDocument/2006/math">
                    <m:r>
                      <a:rPr lang="en-US" i="1" dirty="0" smtClean="0">
                        <a:latin typeface="Cambria Math" panose="02040503050406030204" pitchFamily="18" charset="0"/>
                      </a:rPr>
                      <m:t>𝑦</m:t>
                    </m:r>
                  </m:oMath>
                </a14:m>
                <a:r>
                  <a:rPr lang="en-US"/>
                  <a:t>.</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𝑊𝑎𝑙𝑘</m:t>
                      </m:r>
                      <m:r>
                        <a:rPr lang="en-US" sz="2400" b="0" i="1" smtClean="0">
                          <a:latin typeface="Cambria Math" panose="02040503050406030204" pitchFamily="18" charset="0"/>
                        </a:rPr>
                        <m:t> := &lt;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&gt;,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smtClean="0">
                              <a:latin typeface="Cambria Math" panose="02040503050406030204" pitchFamily="18" charset="0"/>
                            </a:rPr>
                            <m:t>𝑡</m:t>
                          </m:r>
                          <m:r>
                            <a:rPr lang="en-US" sz="2400" b="0" i="1" smtClean="0">
                              <a:latin typeface="Cambria Math" panose="02040503050406030204" pitchFamily="18" charset="0"/>
                            </a:rPr>
                            <m:t>−1</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 </m:t>
                      </m:r>
                      <m:r>
                        <a:rPr lang="en-US" sz="2400" b="0" i="1" smtClean="0">
                          <a:latin typeface="Cambria Math" panose="02040503050406030204" pitchFamily="18" charset="0"/>
                        </a:rPr>
                        <m:t>𝑒𝑥𝑖𝑠𝑡𝑠</m:t>
                      </m:r>
                    </m:oMath>
                  </m:oMathPara>
                </a14:m>
                <a:endParaRPr lang="en-US" sz="2400"/>
              </a:p>
              <a:p>
                <a:r>
                  <a:rPr lang="en-US">
                    <a:solidFill>
                      <a:srgbClr val="00B050"/>
                    </a:solidFill>
                  </a:rPr>
                  <a:t>The length of the walk</a:t>
                </a:r>
                <a:r>
                  <a:rPr lang="en-US"/>
                  <a:t> </a:t>
                </a:r>
                <a14:m>
                  <m:oMath xmlns:m="http://schemas.openxmlformats.org/officeDocument/2006/math">
                    <m:r>
                      <a:rPr lang="en-US" b="0" i="1" smtClean="0">
                        <a:latin typeface="Cambria Math" panose="02040503050406030204" pitchFamily="18" charset="0"/>
                      </a:rPr>
                      <m:t>𝑡</m:t>
                    </m:r>
                  </m:oMath>
                </a14:m>
                <a:r>
                  <a:rPr lang="en-US"/>
                  <a:t>, is the number of edges along the walk.</a:t>
                </a:r>
              </a:p>
              <a:p>
                <a:r>
                  <a:rPr lang="en-US"/>
                  <a:t>A </a:t>
                </a:r>
                <a:r>
                  <a:rPr lang="en-US">
                    <a:solidFill>
                      <a:srgbClr val="00B050"/>
                    </a:solidFill>
                  </a:rPr>
                  <a:t>path</a:t>
                </a:r>
                <a:r>
                  <a:rPr lang="en-US"/>
                  <a:t> is a walk with distinct vertices.</a:t>
                </a:r>
              </a:p>
              <a:p>
                <a:r>
                  <a:rPr lang="en-US"/>
                  <a:t>A path of minimum length between nodes </a:t>
                </a:r>
                <a14:m>
                  <m:oMath xmlns:m="http://schemas.openxmlformats.org/officeDocument/2006/math">
                    <m:r>
                      <a:rPr lang="en-US" b="0" i="1" smtClean="0">
                        <a:latin typeface="Cambria Math" panose="02040503050406030204" pitchFamily="18" charset="0"/>
                      </a:rPr>
                      <m:t>𝑥</m:t>
                    </m:r>
                  </m:oMath>
                </a14:m>
                <a:r>
                  <a:rPr lang="en-US"/>
                  <a:t> and </a:t>
                </a:r>
                <a14:m>
                  <m:oMath xmlns:m="http://schemas.openxmlformats.org/officeDocument/2006/math">
                    <m:r>
                      <a:rPr lang="en-US" b="0" i="1" smtClean="0">
                        <a:latin typeface="Cambria Math" panose="02040503050406030204" pitchFamily="18" charset="0"/>
                      </a:rPr>
                      <m:t>𝑦</m:t>
                    </m:r>
                  </m:oMath>
                </a14:m>
                <a:r>
                  <a:rPr lang="en-US"/>
                  <a:t> is called a </a:t>
                </a:r>
                <a:r>
                  <a:rPr lang="en-US">
                    <a:solidFill>
                      <a:srgbClr val="00B050"/>
                    </a:solidFill>
                  </a:rPr>
                  <a:t>shortest path</a:t>
                </a:r>
                <a:r>
                  <a:rPr lang="en-US"/>
                  <a:t>. </a:t>
                </a:r>
              </a:p>
            </p:txBody>
          </p:sp>
        </mc:Choice>
        <mc:Fallback xmlns="">
          <p:sp>
            <p:nvSpPr>
              <p:cNvPr id="3" name="Content Placeholder 2">
                <a:extLst>
                  <a:ext uri="{FF2B5EF4-FFF2-40B4-BE49-F238E27FC236}">
                    <a16:creationId xmlns:a16="http://schemas.microsoft.com/office/drawing/2014/main" id="{551573D2-18C8-662D-F64E-2EC6786530E3}"/>
                  </a:ext>
                </a:extLst>
              </p:cNvPr>
              <p:cNvSpPr>
                <a:spLocks noGrp="1" noRot="1" noChangeAspect="1" noMove="1" noResize="1" noEditPoints="1" noAdjustHandles="1" noChangeArrowheads="1" noChangeShapeType="1" noTextEdit="1"/>
              </p:cNvSpPr>
              <p:nvPr>
                <p:ph idx="1"/>
              </p:nvPr>
            </p:nvSpPr>
            <p:spPr>
              <a:xfrm>
                <a:off x="838200" y="1143000"/>
                <a:ext cx="10515600" cy="4351338"/>
              </a:xfrm>
              <a:blipFill>
                <a:blip r:embed="rId2"/>
                <a:stretch>
                  <a:fillRect l="-1043" t="-2384" r="-1855"/>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044099F2-54EE-9A29-E5BF-EBF0B8091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3847794"/>
            <a:ext cx="4686300" cy="2645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30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1F03-5A4D-01A8-47D6-AE14A681B21F}"/>
              </a:ext>
            </a:extLst>
          </p:cNvPr>
          <p:cNvSpPr>
            <a:spLocks noGrp="1"/>
          </p:cNvSpPr>
          <p:nvPr>
            <p:ph type="title"/>
          </p:nvPr>
        </p:nvSpPr>
        <p:spPr/>
        <p:txBody>
          <a:bodyPr/>
          <a:lstStyle/>
          <a:p>
            <a:r>
              <a:rPr lang="en-US"/>
              <a:t>Walk, Path, shortest path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1573D2-18C8-662D-F64E-2EC6786530E3}"/>
                  </a:ext>
                </a:extLst>
              </p:cNvPr>
              <p:cNvSpPr>
                <a:spLocks noGrp="1"/>
              </p:cNvSpPr>
              <p:nvPr>
                <p:ph idx="1"/>
              </p:nvPr>
            </p:nvSpPr>
            <p:spPr>
              <a:xfrm>
                <a:off x="838200" y="1143000"/>
                <a:ext cx="10401300" cy="1325563"/>
              </a:xfrm>
            </p:spPr>
            <p:txBody>
              <a:bodyPr/>
              <a:lstStyle/>
              <a:p>
                <a:r>
                  <a:rPr lang="en-US"/>
                  <a:t>A path of minimum length between nodes </a:t>
                </a:r>
                <a14:m>
                  <m:oMath xmlns:m="http://schemas.openxmlformats.org/officeDocument/2006/math">
                    <m:r>
                      <a:rPr lang="en-US" b="0" i="1" smtClean="0">
                        <a:latin typeface="Cambria Math" panose="02040503050406030204" pitchFamily="18" charset="0"/>
                      </a:rPr>
                      <m:t>𝑥</m:t>
                    </m:r>
                  </m:oMath>
                </a14:m>
                <a:r>
                  <a:rPr lang="en-US"/>
                  <a:t> and </a:t>
                </a:r>
                <a14:m>
                  <m:oMath xmlns:m="http://schemas.openxmlformats.org/officeDocument/2006/math">
                    <m:r>
                      <a:rPr lang="en-US" b="0" i="1" smtClean="0">
                        <a:latin typeface="Cambria Math" panose="02040503050406030204" pitchFamily="18" charset="0"/>
                      </a:rPr>
                      <m:t>𝑦</m:t>
                    </m:r>
                  </m:oMath>
                </a14:m>
                <a:r>
                  <a:rPr lang="en-US"/>
                  <a:t> is called a </a:t>
                </a:r>
                <a:r>
                  <a:rPr lang="en-US">
                    <a:solidFill>
                      <a:srgbClr val="00B050"/>
                    </a:solidFill>
                  </a:rPr>
                  <a:t>shortest path</a:t>
                </a:r>
                <a:r>
                  <a:rPr lang="en-US"/>
                  <a:t>. </a:t>
                </a:r>
              </a:p>
            </p:txBody>
          </p:sp>
        </mc:Choice>
        <mc:Fallback xmlns="">
          <p:sp>
            <p:nvSpPr>
              <p:cNvPr id="3" name="Content Placeholder 2">
                <a:extLst>
                  <a:ext uri="{FF2B5EF4-FFF2-40B4-BE49-F238E27FC236}">
                    <a16:creationId xmlns:a16="http://schemas.microsoft.com/office/drawing/2014/main" id="{551573D2-18C8-662D-F64E-2EC6786530E3}"/>
                  </a:ext>
                </a:extLst>
              </p:cNvPr>
              <p:cNvSpPr>
                <a:spLocks noGrp="1" noRot="1" noChangeAspect="1" noMove="1" noResize="1" noEditPoints="1" noAdjustHandles="1" noChangeArrowheads="1" noChangeShapeType="1" noTextEdit="1"/>
              </p:cNvSpPr>
              <p:nvPr>
                <p:ph idx="1"/>
              </p:nvPr>
            </p:nvSpPr>
            <p:spPr>
              <a:xfrm>
                <a:off x="838200" y="1143000"/>
                <a:ext cx="10401300" cy="1325563"/>
              </a:xfrm>
              <a:blipFill>
                <a:blip r:embed="rId2"/>
                <a:stretch>
                  <a:fillRect l="-1055" t="-7834"/>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044099F2-54EE-9A29-E5BF-EBF0B8091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204" y="1806370"/>
            <a:ext cx="4686300" cy="26450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A2AD70-6909-05F0-BEC6-8D8B6ACA5C48}"/>
                  </a:ext>
                </a:extLst>
              </p:cNvPr>
              <p:cNvSpPr txBox="1"/>
              <p:nvPr/>
            </p:nvSpPr>
            <p:spPr>
              <a:xfrm>
                <a:off x="952500" y="2343150"/>
                <a:ext cx="5143500" cy="3046988"/>
              </a:xfrm>
              <a:prstGeom prst="rect">
                <a:avLst/>
              </a:prstGeom>
              <a:noFill/>
            </p:spPr>
            <p:txBody>
              <a:bodyPr wrap="square" rtlCol="0">
                <a:spAutoFit/>
              </a:bodyPr>
              <a:lstStyle/>
              <a:p>
                <a:r>
                  <a:rPr lang="en-US" sz="2400"/>
                  <a:t>What is the length of the shortest path between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2</m:t>
                    </m:r>
                  </m:oMath>
                </a14:m>
                <a:r>
                  <a:rPr lang="en-US" sz="2400"/>
                  <a:t> and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10</m:t>
                    </m:r>
                  </m:oMath>
                </a14:m>
                <a:r>
                  <a:rPr lang="en-US" sz="2400"/>
                  <a:t>?</a:t>
                </a:r>
              </a:p>
              <a:p>
                <a:endParaRPr lang="en-US" sz="2400"/>
              </a:p>
              <a:p>
                <a:pPr marL="342900" indent="-342900">
                  <a:buFont typeface="+mj-lt"/>
                  <a:buAutoNum type="arabicPeriod"/>
                </a:pPr>
                <a:r>
                  <a:rPr lang="en-US" sz="2400"/>
                  <a:t>6</a:t>
                </a:r>
              </a:p>
              <a:p>
                <a:pPr marL="342900" indent="-342900">
                  <a:buFont typeface="+mj-lt"/>
                  <a:buAutoNum type="arabicPeriod"/>
                </a:pPr>
                <a:r>
                  <a:rPr lang="en-US" sz="2400"/>
                  <a:t>3</a:t>
                </a:r>
              </a:p>
              <a:p>
                <a:pPr marL="342900" indent="-342900">
                  <a:buFont typeface="+mj-lt"/>
                  <a:buAutoNum type="arabicPeriod"/>
                </a:pPr>
                <a:r>
                  <a:rPr lang="en-US" sz="2400"/>
                  <a:t>4</a:t>
                </a:r>
              </a:p>
              <a:p>
                <a:pPr marL="342900" indent="-342900">
                  <a:buFont typeface="+mj-lt"/>
                  <a:buAutoNum type="arabicPeriod"/>
                </a:pPr>
                <a:r>
                  <a:rPr lang="en-US" sz="2400"/>
                  <a:t>1</a:t>
                </a:r>
              </a:p>
              <a:p>
                <a:pPr marL="342900" indent="-342900">
                  <a:buFont typeface="+mj-lt"/>
                  <a:buAutoNum type="arabicPeriod"/>
                </a:pPr>
                <a:r>
                  <a:rPr lang="en-US" sz="2400"/>
                  <a:t>0</a:t>
                </a:r>
              </a:p>
            </p:txBody>
          </p:sp>
        </mc:Choice>
        <mc:Fallback xmlns="">
          <p:sp>
            <p:nvSpPr>
              <p:cNvPr id="4" name="TextBox 3">
                <a:extLst>
                  <a:ext uri="{FF2B5EF4-FFF2-40B4-BE49-F238E27FC236}">
                    <a16:creationId xmlns:a16="http://schemas.microsoft.com/office/drawing/2014/main" id="{A5A2AD70-6909-05F0-BEC6-8D8B6ACA5C48}"/>
                  </a:ext>
                </a:extLst>
              </p:cNvPr>
              <p:cNvSpPr txBox="1">
                <a:spLocks noRot="1" noChangeAspect="1" noMove="1" noResize="1" noEditPoints="1" noAdjustHandles="1" noChangeArrowheads="1" noChangeShapeType="1" noTextEdit="1"/>
              </p:cNvSpPr>
              <p:nvPr/>
            </p:nvSpPr>
            <p:spPr>
              <a:xfrm>
                <a:off x="952500" y="2343150"/>
                <a:ext cx="5143500" cy="3046988"/>
              </a:xfrm>
              <a:prstGeom prst="rect">
                <a:avLst/>
              </a:prstGeom>
              <a:blipFill>
                <a:blip r:embed="rId4"/>
                <a:stretch>
                  <a:fillRect l="-1896" t="-1600" b="-3800"/>
                </a:stretch>
              </a:blipFill>
            </p:spPr>
            <p:txBody>
              <a:bodyPr/>
              <a:lstStyle/>
              <a:p>
                <a:r>
                  <a:rPr lang="en-US">
                    <a:noFill/>
                  </a:rPr>
                  <a:t> </a:t>
                </a:r>
              </a:p>
            </p:txBody>
          </p:sp>
        </mc:Fallback>
      </mc:AlternateContent>
    </p:spTree>
    <p:extLst>
      <p:ext uri="{BB962C8B-B14F-4D97-AF65-F5344CB8AC3E}">
        <p14:creationId xmlns:p14="http://schemas.microsoft.com/office/powerpoint/2010/main" val="177326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F74D-9098-6899-EF4F-8CCBF8250EDB}"/>
              </a:ext>
            </a:extLst>
          </p:cNvPr>
          <p:cNvSpPr>
            <a:spLocks noGrp="1"/>
          </p:cNvSpPr>
          <p:nvPr>
            <p:ph type="title"/>
          </p:nvPr>
        </p:nvSpPr>
        <p:spPr/>
        <p:txBody>
          <a:bodyPr/>
          <a:lstStyle/>
          <a:p>
            <a:r>
              <a:rPr lang="en-US"/>
              <a:t>Connectedness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B28F6A-5C8E-78DF-F8CC-EFB869A86860}"/>
                  </a:ext>
                </a:extLst>
              </p:cNvPr>
              <p:cNvSpPr>
                <a:spLocks noGrp="1"/>
              </p:cNvSpPr>
              <p:nvPr>
                <p:ph idx="1"/>
              </p:nvPr>
            </p:nvSpPr>
            <p:spPr>
              <a:xfrm>
                <a:off x="838200" y="1253331"/>
                <a:ext cx="10515600" cy="4351338"/>
              </a:xfrm>
            </p:spPr>
            <p:txBody>
              <a:bodyPr/>
              <a:lstStyle/>
              <a:p>
                <a:r>
                  <a:rPr lang="en-US"/>
                  <a:t>Two nodes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oMath>
                </a14:m>
                <a:r>
                  <a:rPr lang="en-US"/>
                  <a:t>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𝑗</m:t>
                        </m:r>
                      </m:sub>
                    </m:sSub>
                  </m:oMath>
                </a14:m>
                <a:r>
                  <a:rPr lang="en-US"/>
                  <a:t> are said to be </a:t>
                </a:r>
                <a:r>
                  <a:rPr lang="en-US">
                    <a:solidFill>
                      <a:srgbClr val="00B050"/>
                    </a:solidFill>
                  </a:rPr>
                  <a:t>connected</a:t>
                </a:r>
                <a:r>
                  <a:rPr lang="en-US"/>
                  <a:t> if there exists a </a:t>
                </a:r>
                <a:r>
                  <a:rPr lang="en-US">
                    <a:solidFill>
                      <a:srgbClr val="00B050"/>
                    </a:solidFill>
                  </a:rPr>
                  <a:t>path</a:t>
                </a:r>
                <a:r>
                  <a:rPr lang="en-US"/>
                  <a:t> between them.</a:t>
                </a:r>
              </a:p>
              <a:p>
                <a:r>
                  <a:rPr lang="en-US"/>
                  <a:t>A graph is </a:t>
                </a:r>
                <a:r>
                  <a:rPr lang="en-US">
                    <a:solidFill>
                      <a:srgbClr val="00B050"/>
                    </a:solidFill>
                  </a:rPr>
                  <a:t>connected</a:t>
                </a:r>
                <a:r>
                  <a:rPr lang="en-US"/>
                  <a:t> if there is a path between all </a:t>
                </a:r>
                <a:r>
                  <a:rPr lang="en-US">
                    <a:solidFill>
                      <a:srgbClr val="00B050"/>
                    </a:solidFill>
                  </a:rPr>
                  <a:t>pairs of vertices.</a:t>
                </a:r>
              </a:p>
              <a:p>
                <a:r>
                  <a:rPr lang="en-US"/>
                  <a:t>A </a:t>
                </a:r>
                <a:r>
                  <a:rPr lang="en-US">
                    <a:solidFill>
                      <a:srgbClr val="00B050"/>
                    </a:solidFill>
                  </a:rPr>
                  <a:t>connected component</a:t>
                </a:r>
                <a:r>
                  <a:rPr lang="en-US"/>
                  <a:t>, or just </a:t>
                </a:r>
                <a:r>
                  <a:rPr lang="en-US">
                    <a:solidFill>
                      <a:srgbClr val="00B050"/>
                    </a:solidFill>
                  </a:rPr>
                  <a:t>component</a:t>
                </a:r>
                <a:r>
                  <a:rPr lang="en-US"/>
                  <a:t>, of a graph is a </a:t>
                </a:r>
                <a:r>
                  <a:rPr lang="en-US">
                    <a:solidFill>
                      <a:srgbClr val="FF0000"/>
                    </a:solidFill>
                  </a:rPr>
                  <a:t>maximal connected subgraph</a:t>
                </a:r>
                <a:r>
                  <a:rPr lang="en-US"/>
                  <a:t>.</a:t>
                </a:r>
              </a:p>
              <a:p>
                <a:pPr lvl="1"/>
                <a:r>
                  <a:rPr lang="en-US" b="1" u="sng">
                    <a:solidFill>
                      <a:srgbClr val="0070C0"/>
                    </a:solidFill>
                  </a:rPr>
                  <a:t>maximal</a:t>
                </a:r>
                <a:r>
                  <a:rPr lang="en-US"/>
                  <a:t> means that the subgraph cannot be extended any further while still maintaining the property of being connected.</a:t>
                </a:r>
              </a:p>
              <a:p>
                <a:endParaRPr lang="en-US"/>
              </a:p>
            </p:txBody>
          </p:sp>
        </mc:Choice>
        <mc:Fallback xmlns="">
          <p:sp>
            <p:nvSpPr>
              <p:cNvPr id="3" name="Content Placeholder 2">
                <a:extLst>
                  <a:ext uri="{FF2B5EF4-FFF2-40B4-BE49-F238E27FC236}">
                    <a16:creationId xmlns:a16="http://schemas.microsoft.com/office/drawing/2014/main" id="{75B28F6A-5C8E-78DF-F8CC-EFB869A86860}"/>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3"/>
                <a:stretch>
                  <a:fillRect l="-1043" t="-2104"/>
                </a:stretch>
              </a:blipFill>
            </p:spPr>
            <p:txBody>
              <a:bodyPr/>
              <a:lstStyle/>
              <a:p>
                <a:r>
                  <a:rPr lang="en-US">
                    <a:noFill/>
                  </a:rPr>
                  <a:t> </a:t>
                </a:r>
              </a:p>
            </p:txBody>
          </p:sp>
        </mc:Fallback>
      </mc:AlternateContent>
    </p:spTree>
    <p:extLst>
      <p:ext uri="{BB962C8B-B14F-4D97-AF65-F5344CB8AC3E}">
        <p14:creationId xmlns:p14="http://schemas.microsoft.com/office/powerpoint/2010/main" val="4030269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7709-D220-532D-5BDE-6C39CE721F93}"/>
              </a:ext>
            </a:extLst>
          </p:cNvPr>
          <p:cNvSpPr>
            <a:spLocks noGrp="1"/>
          </p:cNvSpPr>
          <p:nvPr>
            <p:ph type="title"/>
          </p:nvPr>
        </p:nvSpPr>
        <p:spPr/>
        <p:txBody>
          <a:bodyPr/>
          <a:lstStyle/>
          <a:p>
            <a:r>
              <a:rPr lang="en-US"/>
              <a:t>Connectedness</a:t>
            </a:r>
          </a:p>
        </p:txBody>
      </p:sp>
      <p:sp>
        <p:nvSpPr>
          <p:cNvPr id="3" name="Content Placeholder 2">
            <a:extLst>
              <a:ext uri="{FF2B5EF4-FFF2-40B4-BE49-F238E27FC236}">
                <a16:creationId xmlns:a16="http://schemas.microsoft.com/office/drawing/2014/main" id="{855FAD50-EB4B-5239-61D3-CDE65F8F2A31}"/>
              </a:ext>
            </a:extLst>
          </p:cNvPr>
          <p:cNvSpPr>
            <a:spLocks noGrp="1"/>
          </p:cNvSpPr>
          <p:nvPr>
            <p:ph idx="1"/>
          </p:nvPr>
        </p:nvSpPr>
        <p:spPr>
          <a:xfrm>
            <a:off x="838200" y="1825625"/>
            <a:ext cx="10344150" cy="1146175"/>
          </a:xfrm>
        </p:spPr>
        <p:txBody>
          <a:bodyPr>
            <a:normAutofit lnSpcReduction="10000"/>
          </a:bodyPr>
          <a:lstStyle/>
          <a:p>
            <a:r>
              <a:rPr lang="en-US"/>
              <a:t>Is this graph connected?</a:t>
            </a:r>
          </a:p>
          <a:p>
            <a:pPr lvl="1"/>
            <a:r>
              <a:rPr lang="en-US"/>
              <a:t>Yes</a:t>
            </a:r>
          </a:p>
          <a:p>
            <a:pPr lvl="1"/>
            <a:r>
              <a:rPr lang="en-US"/>
              <a:t>No</a:t>
            </a:r>
          </a:p>
          <a:p>
            <a:endParaRPr lang="en-US"/>
          </a:p>
        </p:txBody>
      </p:sp>
      <p:pic>
        <p:nvPicPr>
          <p:cNvPr id="4" name="Picture 2">
            <a:extLst>
              <a:ext uri="{FF2B5EF4-FFF2-40B4-BE49-F238E27FC236}">
                <a16:creationId xmlns:a16="http://schemas.microsoft.com/office/drawing/2014/main" id="{6970CD01-0155-3A95-4882-9BB4CBAC3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2106459"/>
            <a:ext cx="4686300" cy="2645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088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7709-D220-532D-5BDE-6C39CE721F93}"/>
              </a:ext>
            </a:extLst>
          </p:cNvPr>
          <p:cNvSpPr>
            <a:spLocks noGrp="1"/>
          </p:cNvSpPr>
          <p:nvPr>
            <p:ph type="title"/>
          </p:nvPr>
        </p:nvSpPr>
        <p:spPr/>
        <p:txBody>
          <a:bodyPr/>
          <a:lstStyle/>
          <a:p>
            <a:r>
              <a:rPr lang="en-US"/>
              <a:t>Connectedness</a:t>
            </a:r>
          </a:p>
        </p:txBody>
      </p:sp>
      <p:sp>
        <p:nvSpPr>
          <p:cNvPr id="3" name="Content Placeholder 2">
            <a:extLst>
              <a:ext uri="{FF2B5EF4-FFF2-40B4-BE49-F238E27FC236}">
                <a16:creationId xmlns:a16="http://schemas.microsoft.com/office/drawing/2014/main" id="{855FAD50-EB4B-5239-61D3-CDE65F8F2A31}"/>
              </a:ext>
            </a:extLst>
          </p:cNvPr>
          <p:cNvSpPr>
            <a:spLocks noGrp="1"/>
          </p:cNvSpPr>
          <p:nvPr>
            <p:ph idx="1"/>
          </p:nvPr>
        </p:nvSpPr>
        <p:spPr>
          <a:xfrm>
            <a:off x="838200" y="1825625"/>
            <a:ext cx="10344150" cy="1146175"/>
          </a:xfrm>
        </p:spPr>
        <p:txBody>
          <a:bodyPr>
            <a:normAutofit lnSpcReduction="10000"/>
          </a:bodyPr>
          <a:lstStyle/>
          <a:p>
            <a:r>
              <a:rPr lang="en-US"/>
              <a:t>Is this graph connected?</a:t>
            </a:r>
          </a:p>
          <a:p>
            <a:pPr lvl="1"/>
            <a:r>
              <a:rPr lang="en-US"/>
              <a:t>Yes</a:t>
            </a:r>
          </a:p>
          <a:p>
            <a:pPr lvl="1"/>
            <a:r>
              <a:rPr lang="en-US"/>
              <a:t>No</a:t>
            </a:r>
          </a:p>
          <a:p>
            <a:endParaRPr lang="en-US"/>
          </a:p>
        </p:txBody>
      </p:sp>
      <p:pic>
        <p:nvPicPr>
          <p:cNvPr id="5122" name="Picture 2">
            <a:extLst>
              <a:ext uri="{FF2B5EF4-FFF2-40B4-BE49-F238E27FC236}">
                <a16:creationId xmlns:a16="http://schemas.microsoft.com/office/drawing/2014/main" id="{5A827EE4-E974-4AF2-C005-F8570E9A3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100" y="1947862"/>
            <a:ext cx="524827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884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754C-89B4-0E86-C697-DC8928E6F279}"/>
              </a:ext>
            </a:extLst>
          </p:cNvPr>
          <p:cNvSpPr>
            <a:spLocks noGrp="1"/>
          </p:cNvSpPr>
          <p:nvPr>
            <p:ph type="title"/>
          </p:nvPr>
        </p:nvSpPr>
        <p:spPr/>
        <p:txBody>
          <a:bodyPr/>
          <a:lstStyle/>
          <a:p>
            <a:r>
              <a:rPr lang="en-US"/>
              <a:t>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B5E002-5533-8B55-3E43-A74046A55893}"/>
                  </a:ext>
                </a:extLst>
              </p:cNvPr>
              <p:cNvSpPr>
                <a:spLocks noGrp="1"/>
              </p:cNvSpPr>
              <p:nvPr>
                <p:ph idx="1"/>
              </p:nvPr>
            </p:nvSpPr>
            <p:spPr>
              <a:xfrm>
                <a:off x="826220" y="1253331"/>
                <a:ext cx="10515600" cy="4351338"/>
              </a:xfrm>
            </p:spPr>
            <p:txBody>
              <a:bodyPr/>
              <a:lstStyle/>
              <a:p>
                <a:r>
                  <a:rPr lang="en-US"/>
                  <a:t>A 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 = (</m:t>
                    </m:r>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smtClean="0">
                        <a:latin typeface="Cambria Math" panose="02040503050406030204" pitchFamily="18" charset="0"/>
                      </a:rPr>
                      <m:t>), </m:t>
                    </m:r>
                  </m:oMath>
                </a14:m>
                <a:r>
                  <a:rPr lang="en-US"/>
                  <a:t>with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𝑛</m:t>
                    </m:r>
                  </m:oMath>
                </a14:m>
                <a:r>
                  <a:rPr lang="en-US"/>
                  <a:t> vertices, can be conveniently represented in the form of an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𝑛</m:t>
                    </m:r>
                  </m:oMath>
                </a14:m>
                <a:r>
                  <a:rPr lang="en-US"/>
                  <a:t>, symmetric binary adjacency matrix, </a:t>
                </a:r>
                <a14:m>
                  <m:oMath xmlns:m="http://schemas.openxmlformats.org/officeDocument/2006/math">
                    <m:r>
                      <a:rPr lang="en-US" i="1" dirty="0" smtClean="0">
                        <a:latin typeface="Cambria Math" panose="02040503050406030204" pitchFamily="18" charset="0"/>
                      </a:rPr>
                      <m:t>𝐴</m:t>
                    </m:r>
                  </m:oMath>
                </a14:m>
                <a:r>
                  <a:rPr lang="en-US"/>
                  <a:t>, defined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𝑎𝑑𝑗𝑎𝑐𝑒𝑛𝑡</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𝑜𝑡h𝑒𝑟𝑤𝑖𝑠𝑒</m:t>
                                    </m:r>
                                  </m:e>
                                </m:mr>
                              </m:m>
                            </m:e>
                          </m:eqArr>
                        </m:e>
                      </m:d>
                    </m:oMath>
                  </m:oMathPara>
                </a14:m>
                <a:endParaRPr lang="en-US"/>
              </a:p>
              <a:p>
                <a:r>
                  <a:rPr lang="en-US"/>
                  <a:t>A weighted graph can be represented by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a:t> weighted adjacency matrix.</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e>
                                  <m:e>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𝑎𝑑𝑗𝑎𝑐𝑒𝑛𝑡</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𝑜𝑡h𝑒𝑟𝑤𝑖𝑠𝑒</m:t>
                                    </m:r>
                                  </m:e>
                                </m:mr>
                              </m:m>
                            </m:e>
                          </m:eqArr>
                        </m:e>
                      </m:d>
                    </m:oMath>
                  </m:oMathPara>
                </a14:m>
                <a:endParaRPr lang="en-US"/>
              </a:p>
            </p:txBody>
          </p:sp>
        </mc:Choice>
        <mc:Fallback xmlns="">
          <p:sp>
            <p:nvSpPr>
              <p:cNvPr id="3" name="Content Placeholder 2">
                <a:extLst>
                  <a:ext uri="{FF2B5EF4-FFF2-40B4-BE49-F238E27FC236}">
                    <a16:creationId xmlns:a16="http://schemas.microsoft.com/office/drawing/2014/main" id="{05B5E002-5533-8B55-3E43-A74046A55893}"/>
                  </a:ext>
                </a:extLst>
              </p:cNvPr>
              <p:cNvSpPr>
                <a:spLocks noGrp="1" noRot="1" noChangeAspect="1" noMove="1" noResize="1" noEditPoints="1" noAdjustHandles="1" noChangeArrowheads="1" noChangeShapeType="1" noTextEdit="1"/>
              </p:cNvSpPr>
              <p:nvPr>
                <p:ph idx="1"/>
              </p:nvPr>
            </p:nvSpPr>
            <p:spPr>
              <a:xfrm>
                <a:off x="826220" y="1253331"/>
                <a:ext cx="10515600" cy="4351338"/>
              </a:xfrm>
              <a:blipFill>
                <a:blip r:embed="rId2"/>
                <a:stretch>
                  <a:fillRect l="-1043" t="-2384"/>
                </a:stretch>
              </a:blipFill>
            </p:spPr>
            <p:txBody>
              <a:bodyPr/>
              <a:lstStyle/>
              <a:p>
                <a:r>
                  <a:rPr lang="en-US">
                    <a:noFill/>
                  </a:rPr>
                  <a:t> </a:t>
                </a:r>
              </a:p>
            </p:txBody>
          </p:sp>
        </mc:Fallback>
      </mc:AlternateContent>
    </p:spTree>
    <p:extLst>
      <p:ext uri="{BB962C8B-B14F-4D97-AF65-F5344CB8AC3E}">
        <p14:creationId xmlns:p14="http://schemas.microsoft.com/office/powerpoint/2010/main" val="364913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D784-56FB-2C6E-18B1-5179425E19F9}"/>
              </a:ext>
            </a:extLst>
          </p:cNvPr>
          <p:cNvSpPr>
            <a:spLocks noGrp="1"/>
          </p:cNvSpPr>
          <p:nvPr>
            <p:ph type="title"/>
          </p:nvPr>
        </p:nvSpPr>
        <p:spPr/>
        <p:txBody>
          <a:bodyPr/>
          <a:lstStyle/>
          <a:p>
            <a:r>
              <a:rPr lang="en-US"/>
              <a:t>Graph Data</a:t>
            </a:r>
          </a:p>
        </p:txBody>
      </p:sp>
      <p:sp>
        <p:nvSpPr>
          <p:cNvPr id="3" name="Content Placeholder 2">
            <a:extLst>
              <a:ext uri="{FF2B5EF4-FFF2-40B4-BE49-F238E27FC236}">
                <a16:creationId xmlns:a16="http://schemas.microsoft.com/office/drawing/2014/main" id="{4A1839F3-779A-7D59-8BEA-2CD23E0B9A98}"/>
              </a:ext>
            </a:extLst>
          </p:cNvPr>
          <p:cNvSpPr>
            <a:spLocks noGrp="1"/>
          </p:cNvSpPr>
          <p:nvPr>
            <p:ph idx="1"/>
          </p:nvPr>
        </p:nvSpPr>
        <p:spPr/>
        <p:txBody>
          <a:bodyPr/>
          <a:lstStyle/>
          <a:p>
            <a:r>
              <a:rPr lang="en-US"/>
              <a:t>Data instances are often not entirely independent</a:t>
            </a:r>
          </a:p>
          <a:p>
            <a:r>
              <a:rPr lang="en-US"/>
              <a:t>they can be interconnected through various types of relationships.</a:t>
            </a:r>
          </a:p>
          <a:p>
            <a:r>
              <a:rPr lang="en-US"/>
              <a:t>Graph data or networks are a data structure where instances are depicted as </a:t>
            </a:r>
            <a:r>
              <a:rPr lang="en-US">
                <a:solidFill>
                  <a:srgbClr val="00B050"/>
                </a:solidFill>
              </a:rPr>
              <a:t>nodes</a:t>
            </a:r>
            <a:r>
              <a:rPr lang="en-US"/>
              <a:t>, and the connections between these instances are represented by </a:t>
            </a:r>
            <a:r>
              <a:rPr lang="en-US">
                <a:solidFill>
                  <a:srgbClr val="00B050"/>
                </a:solidFill>
              </a:rPr>
              <a:t>edges</a:t>
            </a:r>
            <a:r>
              <a:rPr lang="en-US"/>
              <a:t>.</a:t>
            </a:r>
          </a:p>
          <a:p>
            <a:endParaRPr lang="en-US"/>
          </a:p>
        </p:txBody>
      </p:sp>
    </p:spTree>
    <p:extLst>
      <p:ext uri="{BB962C8B-B14F-4D97-AF65-F5344CB8AC3E}">
        <p14:creationId xmlns:p14="http://schemas.microsoft.com/office/powerpoint/2010/main" val="1226964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BB15-460E-9163-D049-775C09942A9D}"/>
              </a:ext>
            </a:extLst>
          </p:cNvPr>
          <p:cNvSpPr>
            <a:spLocks noGrp="1"/>
          </p:cNvSpPr>
          <p:nvPr>
            <p:ph type="title"/>
          </p:nvPr>
        </p:nvSpPr>
        <p:spPr>
          <a:xfrm>
            <a:off x="838200" y="400050"/>
            <a:ext cx="10515600" cy="1325563"/>
          </a:xfrm>
        </p:spPr>
        <p:txBody>
          <a:bodyPr/>
          <a:lstStyle/>
          <a:p>
            <a:r>
              <a:rPr lang="en-US"/>
              <a:t>Adjacency matrix example.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49BC39-DCEB-69B5-FCBE-3F59FDA942DA}"/>
                  </a:ext>
                </a:extLst>
              </p:cNvPr>
              <p:cNvSpPr txBox="1"/>
              <p:nvPr/>
            </p:nvSpPr>
            <p:spPr>
              <a:xfrm>
                <a:off x="6667500" y="2587794"/>
                <a:ext cx="2800350" cy="16698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6"/>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 </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4</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5</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e>
                            <m:r>
                              <a:rPr lang="en-US" i="0">
                                <a:latin typeface="Cambria Math" panose="02040503050406030204" pitchFamily="18" charset="0"/>
                              </a:rPr>
                              <m:t>0</m:t>
                            </m:r>
                          </m:e>
                          <m:e>
                            <m:r>
                              <a:rPr lang="en-US" i="0">
                                <a:latin typeface="Cambria Math" panose="02040503050406030204" pitchFamily="18" charset="0"/>
                              </a:rPr>
                              <m:t>1</m:t>
                            </m:r>
                          </m:e>
                          <m:e>
                            <m:r>
                              <a:rPr lang="en-US" i="0">
                                <a:latin typeface="Cambria Math" panose="02040503050406030204" pitchFamily="18" charset="0"/>
                              </a:rPr>
                              <m:t>1</m:t>
                            </m:r>
                          </m:e>
                          <m:e>
                            <m:r>
                              <a:rPr lang="en-US" i="0">
                                <a:latin typeface="Cambria Math" panose="02040503050406030204" pitchFamily="18" charset="0"/>
                              </a:rPr>
                              <m:t>1</m:t>
                            </m:r>
                          </m:e>
                          <m:e>
                            <m:r>
                              <a:rPr lang="en-US" i="0">
                                <a:latin typeface="Cambria Math" panose="02040503050406030204" pitchFamily="18" charset="0"/>
                              </a:rPr>
                              <m:t>1</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e>
                            <m:r>
                              <a:rPr lang="en-US" i="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1</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e>
                            <m:r>
                              <a:rPr lang="en-US" i="0">
                                <a:latin typeface="Cambria Math" panose="02040503050406030204" pitchFamily="18" charset="0"/>
                              </a:rPr>
                              <m:t>1</m:t>
                            </m:r>
                          </m:e>
                          <m:e>
                            <m:r>
                              <a:rPr lang="en-US" i="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1</m:t>
                            </m:r>
                          </m:e>
                          <m:e>
                            <m:r>
                              <a:rPr lang="en-US" i="0">
                                <a:latin typeface="Cambria Math" panose="02040503050406030204" pitchFamily="18" charset="0"/>
                              </a:rPr>
                              <m:t>1</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4</m:t>
                                </m:r>
                              </m:sub>
                            </m:sSub>
                          </m:e>
                          <m:e>
                            <m:r>
                              <a:rPr lang="en-US" i="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1</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5</m:t>
                                </m:r>
                              </m:sub>
                            </m:sSub>
                          </m:e>
                          <m:e>
                            <m:r>
                              <a:rPr lang="en-US" i="0">
                                <a:latin typeface="Cambria Math" panose="02040503050406030204" pitchFamily="18" charset="0"/>
                              </a:rPr>
                              <m:t>1</m:t>
                            </m:r>
                          </m:e>
                          <m:e>
                            <m:r>
                              <a:rPr lang="en-US" i="0">
                                <a:latin typeface="Cambria Math" panose="02040503050406030204" pitchFamily="18" charset="0"/>
                              </a:rPr>
                              <m:t>1</m:t>
                            </m:r>
                          </m:e>
                          <m:e>
                            <m:r>
                              <a:rPr lang="en-US" i="0">
                                <a:latin typeface="Cambria Math" panose="02040503050406030204" pitchFamily="18" charset="0"/>
                              </a:rPr>
                              <m:t>1</m:t>
                            </m:r>
                          </m:e>
                          <m:e>
                            <m:r>
                              <a:rPr lang="en-US" i="0">
                                <a:latin typeface="Cambria Math" panose="02040503050406030204" pitchFamily="18" charset="0"/>
                              </a:rPr>
                              <m:t>1</m:t>
                            </m:r>
                          </m:e>
                          <m:e>
                            <m:r>
                              <a:rPr lang="en-US" i="0">
                                <a:latin typeface="Cambria Math" panose="02040503050406030204" pitchFamily="18" charset="0"/>
                              </a:rPr>
                              <m:t>0</m:t>
                            </m:r>
                          </m:e>
                        </m:mr>
                      </m:m>
                    </m:oMath>
                  </m:oMathPara>
                </a14:m>
                <a:endParaRPr lang="en-US"/>
              </a:p>
            </p:txBody>
          </p:sp>
        </mc:Choice>
        <mc:Fallback xmlns="">
          <p:sp>
            <p:nvSpPr>
              <p:cNvPr id="5" name="TextBox 4">
                <a:extLst>
                  <a:ext uri="{FF2B5EF4-FFF2-40B4-BE49-F238E27FC236}">
                    <a16:creationId xmlns:a16="http://schemas.microsoft.com/office/drawing/2014/main" id="{3249BC39-DCEB-69B5-FCBE-3F59FDA942DA}"/>
                  </a:ext>
                </a:extLst>
              </p:cNvPr>
              <p:cNvSpPr txBox="1">
                <a:spLocks noRot="1" noChangeAspect="1" noMove="1" noResize="1" noEditPoints="1" noAdjustHandles="1" noChangeArrowheads="1" noChangeShapeType="1" noTextEdit="1"/>
              </p:cNvSpPr>
              <p:nvPr/>
            </p:nvSpPr>
            <p:spPr>
              <a:xfrm>
                <a:off x="6667500" y="2587794"/>
                <a:ext cx="2800350" cy="1669881"/>
              </a:xfrm>
              <a:prstGeom prst="rect">
                <a:avLst/>
              </a:prstGeom>
              <a:blipFill>
                <a:blip r:embed="rId2"/>
                <a:stretch>
                  <a:fillRect/>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4B33B7F7-2212-15D5-3DD7-E0772BFF5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057400"/>
            <a:ext cx="2295525"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477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BB15-460E-9163-D049-775C09942A9D}"/>
              </a:ext>
            </a:extLst>
          </p:cNvPr>
          <p:cNvSpPr>
            <a:spLocks noGrp="1"/>
          </p:cNvSpPr>
          <p:nvPr>
            <p:ph type="title"/>
          </p:nvPr>
        </p:nvSpPr>
        <p:spPr>
          <a:xfrm>
            <a:off x="838200" y="400050"/>
            <a:ext cx="10515600" cy="1325563"/>
          </a:xfrm>
        </p:spPr>
        <p:txBody>
          <a:bodyPr/>
          <a:lstStyle/>
          <a:p>
            <a:r>
              <a:rPr lang="en-US"/>
              <a:t>Adjacency matrix (weighted) example.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49BC39-DCEB-69B5-FCBE-3F59FDA942DA}"/>
                  </a:ext>
                </a:extLst>
              </p:cNvPr>
              <p:cNvSpPr txBox="1"/>
              <p:nvPr/>
            </p:nvSpPr>
            <p:spPr>
              <a:xfrm>
                <a:off x="6667500" y="2587794"/>
                <a:ext cx="2800350" cy="16698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6"/>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 </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4</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5</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e>
                            <m:r>
                              <a:rPr lang="en-US" i="0">
                                <a:latin typeface="Cambria Math" panose="02040503050406030204" pitchFamily="18" charset="0"/>
                              </a:rPr>
                              <m:t>0</m:t>
                            </m:r>
                          </m:e>
                          <m:e>
                            <m:r>
                              <a:rPr lang="en-US" b="0" i="0" smtClean="0">
                                <a:latin typeface="Cambria Math" panose="02040503050406030204" pitchFamily="18" charset="0"/>
                              </a:rPr>
                              <m:t>7</m:t>
                            </m:r>
                          </m:e>
                          <m:e>
                            <m:r>
                              <a:rPr lang="en-US" b="0" i="0" smtClean="0">
                                <a:latin typeface="Cambria Math" panose="02040503050406030204" pitchFamily="18" charset="0"/>
                              </a:rPr>
                              <m:t>9</m:t>
                            </m:r>
                          </m:e>
                          <m:e>
                            <m:r>
                              <a:rPr lang="en-US" i="0">
                                <a:latin typeface="Cambria Math" panose="02040503050406030204" pitchFamily="18" charset="0"/>
                              </a:rPr>
                              <m:t>1</m:t>
                            </m:r>
                          </m:e>
                          <m:e>
                            <m:r>
                              <a:rPr lang="en-US" b="0" i="0" smtClean="0">
                                <a:latin typeface="Cambria Math" panose="02040503050406030204" pitchFamily="18" charset="0"/>
                              </a:rPr>
                              <m:t>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e>
                            <m:r>
                              <a:rPr lang="en-US" b="0" i="0" smtClean="0">
                                <a:latin typeface="Cambria Math" panose="02040503050406030204" pitchFamily="18" charset="0"/>
                              </a:rPr>
                              <m:t>7</m:t>
                            </m:r>
                          </m:e>
                          <m:e>
                            <m:r>
                              <a:rPr lang="en-US" i="0">
                                <a:latin typeface="Cambria Math" panose="02040503050406030204" pitchFamily="18" charset="0"/>
                              </a:rPr>
                              <m:t>0</m:t>
                            </m:r>
                          </m:e>
                          <m:e>
                            <m:r>
                              <a:rPr lang="en-US" b="0" i="0" smtClean="0">
                                <a:latin typeface="Cambria Math" panose="02040503050406030204" pitchFamily="18" charset="0"/>
                              </a:rPr>
                              <m:t>3</m:t>
                            </m:r>
                          </m:e>
                          <m:e>
                            <m:r>
                              <a:rPr lang="en-US" i="0">
                                <a:latin typeface="Cambria Math" panose="02040503050406030204" pitchFamily="18" charset="0"/>
                              </a:rPr>
                              <m:t>0</m:t>
                            </m:r>
                          </m:e>
                          <m:e>
                            <m:r>
                              <a:rPr lang="en-US" b="0" i="0" smtClean="0">
                                <a:latin typeface="Cambria Math" panose="02040503050406030204" pitchFamily="18" charset="0"/>
                              </a:rPr>
                              <m:t>10</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e>
                            <m:r>
                              <a:rPr lang="en-US" b="0" i="0" smtClean="0">
                                <a:latin typeface="Cambria Math" panose="02040503050406030204" pitchFamily="18" charset="0"/>
                              </a:rPr>
                              <m:t>9</m:t>
                            </m:r>
                          </m:e>
                          <m:e>
                            <m:r>
                              <a:rPr lang="en-US" b="0" i="0" smtClean="0">
                                <a:latin typeface="Cambria Math" panose="02040503050406030204" pitchFamily="18" charset="0"/>
                              </a:rPr>
                              <m:t>3</m:t>
                            </m:r>
                          </m:e>
                          <m:e>
                            <m:r>
                              <a:rPr lang="en-US" i="0">
                                <a:latin typeface="Cambria Math" panose="02040503050406030204" pitchFamily="18" charset="0"/>
                              </a:rPr>
                              <m:t>0</m:t>
                            </m:r>
                          </m:e>
                          <m:e>
                            <m:r>
                              <a:rPr lang="en-US" b="0" i="0" smtClean="0">
                                <a:latin typeface="Cambria Math" panose="02040503050406030204" pitchFamily="18" charset="0"/>
                              </a:rPr>
                              <m:t>3</m:t>
                            </m:r>
                          </m:e>
                          <m:e>
                            <m:r>
                              <a:rPr lang="en-US" b="0" i="0" smtClean="0">
                                <a:latin typeface="Cambria Math" panose="02040503050406030204" pitchFamily="18" charset="0"/>
                              </a:rPr>
                              <m:t>4</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4</m:t>
                                </m:r>
                              </m:sub>
                            </m:sSub>
                          </m:e>
                          <m:e>
                            <m:r>
                              <a:rPr lang="en-US" i="0">
                                <a:latin typeface="Cambria Math" panose="02040503050406030204" pitchFamily="18" charset="0"/>
                              </a:rPr>
                              <m:t>1</m:t>
                            </m:r>
                          </m:e>
                          <m:e>
                            <m:r>
                              <a:rPr lang="en-US" b="0" i="0" smtClean="0">
                                <a:latin typeface="Cambria Math" panose="02040503050406030204" pitchFamily="18" charset="0"/>
                              </a:rPr>
                              <m:t>7</m:t>
                            </m:r>
                          </m:e>
                          <m:e>
                            <m:r>
                              <a:rPr lang="en-US" b="0" i="0" smtClean="0">
                                <a:latin typeface="Cambria Math" panose="02040503050406030204" pitchFamily="18" charset="0"/>
                              </a:rPr>
                              <m:t>5</m:t>
                            </m:r>
                          </m:e>
                          <m:e>
                            <m:r>
                              <a:rPr lang="en-US" i="0">
                                <a:latin typeface="Cambria Math" panose="02040503050406030204" pitchFamily="18" charset="0"/>
                              </a:rPr>
                              <m:t>0</m:t>
                            </m:r>
                          </m:e>
                          <m:e>
                            <m:r>
                              <a:rPr lang="en-US" b="0" i="0" smtClean="0">
                                <a:latin typeface="Cambria Math" panose="02040503050406030204" pitchFamily="18" charset="0"/>
                              </a:rPr>
                              <m:t>2</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5</m:t>
                                </m:r>
                              </m:sub>
                            </m:sSub>
                          </m:e>
                          <m:e>
                            <m:r>
                              <a:rPr lang="en-US" b="0" i="0" smtClean="0">
                                <a:latin typeface="Cambria Math" panose="02040503050406030204" pitchFamily="18" charset="0"/>
                              </a:rPr>
                              <m:t>3</m:t>
                            </m:r>
                          </m:e>
                          <m:e>
                            <m:r>
                              <a:rPr lang="en-US" b="0" i="0" smtClean="0">
                                <a:latin typeface="Cambria Math" panose="02040503050406030204" pitchFamily="18" charset="0"/>
                              </a:rPr>
                              <m:t>10</m:t>
                            </m:r>
                          </m:e>
                          <m:e>
                            <m:r>
                              <a:rPr lang="en-US" b="0" i="0" smtClean="0">
                                <a:latin typeface="Cambria Math" panose="02040503050406030204" pitchFamily="18" charset="0"/>
                              </a:rPr>
                              <m:t>4</m:t>
                            </m:r>
                          </m:e>
                          <m:e>
                            <m:r>
                              <a:rPr lang="en-US" b="0" i="0" smtClean="0">
                                <a:latin typeface="Cambria Math" panose="02040503050406030204" pitchFamily="18" charset="0"/>
                              </a:rPr>
                              <m:t>2</m:t>
                            </m:r>
                          </m:e>
                          <m:e>
                            <m:r>
                              <a:rPr lang="en-US" i="0">
                                <a:latin typeface="Cambria Math" panose="02040503050406030204" pitchFamily="18" charset="0"/>
                              </a:rPr>
                              <m:t>0</m:t>
                            </m:r>
                          </m:e>
                        </m:mr>
                      </m:m>
                    </m:oMath>
                  </m:oMathPara>
                </a14:m>
                <a:endParaRPr lang="en-US"/>
              </a:p>
            </p:txBody>
          </p:sp>
        </mc:Choice>
        <mc:Fallback xmlns="">
          <p:sp>
            <p:nvSpPr>
              <p:cNvPr id="5" name="TextBox 4">
                <a:extLst>
                  <a:ext uri="{FF2B5EF4-FFF2-40B4-BE49-F238E27FC236}">
                    <a16:creationId xmlns:a16="http://schemas.microsoft.com/office/drawing/2014/main" id="{3249BC39-DCEB-69B5-FCBE-3F59FDA942DA}"/>
                  </a:ext>
                </a:extLst>
              </p:cNvPr>
              <p:cNvSpPr txBox="1">
                <a:spLocks noRot="1" noChangeAspect="1" noMove="1" noResize="1" noEditPoints="1" noAdjustHandles="1" noChangeArrowheads="1" noChangeShapeType="1" noTextEdit="1"/>
              </p:cNvSpPr>
              <p:nvPr/>
            </p:nvSpPr>
            <p:spPr>
              <a:xfrm>
                <a:off x="6667500" y="2587794"/>
                <a:ext cx="2800350" cy="1669881"/>
              </a:xfrm>
              <a:prstGeom prst="rect">
                <a:avLst/>
              </a:prstGeom>
              <a:blipFill>
                <a:blip r:embed="rId2"/>
                <a:stretch>
                  <a:fillRect/>
                </a:stretch>
              </a:blipFill>
            </p:spPr>
            <p:txBody>
              <a:bodyPr/>
              <a:lstStyle/>
              <a:p>
                <a:r>
                  <a:rPr lang="en-US">
                    <a:noFill/>
                  </a:rPr>
                  <a:t> </a:t>
                </a:r>
              </a:p>
            </p:txBody>
          </p:sp>
        </mc:Fallback>
      </mc:AlternateContent>
      <p:pic>
        <p:nvPicPr>
          <p:cNvPr id="7170" name="Picture 2">
            <a:extLst>
              <a:ext uri="{FF2B5EF4-FFF2-40B4-BE49-F238E27FC236}">
                <a16:creationId xmlns:a16="http://schemas.microsoft.com/office/drawing/2014/main" id="{81247171-9EC9-90CE-BEDB-E61E8006E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2171700"/>
            <a:ext cx="239077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63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CD4A-67A9-979E-6014-9AA8CB746050}"/>
              </a:ext>
            </a:extLst>
          </p:cNvPr>
          <p:cNvSpPr>
            <a:spLocks noGrp="1"/>
          </p:cNvSpPr>
          <p:nvPr>
            <p:ph type="title"/>
          </p:nvPr>
        </p:nvSpPr>
        <p:spPr/>
        <p:txBody>
          <a:bodyPr/>
          <a:lstStyle/>
          <a:p>
            <a:r>
              <a:rPr lang="en-US"/>
              <a:t>Adjacency matrix: directed graph</a:t>
            </a:r>
          </a:p>
        </p:txBody>
      </p:sp>
      <p:sp>
        <p:nvSpPr>
          <p:cNvPr id="3" name="Content Placeholder 2">
            <a:extLst>
              <a:ext uri="{FF2B5EF4-FFF2-40B4-BE49-F238E27FC236}">
                <a16:creationId xmlns:a16="http://schemas.microsoft.com/office/drawing/2014/main" id="{04CD1EB6-8A7C-513F-73E2-75D86F70DACF}"/>
              </a:ext>
            </a:extLst>
          </p:cNvPr>
          <p:cNvSpPr>
            <a:spLocks noGrp="1"/>
          </p:cNvSpPr>
          <p:nvPr>
            <p:ph idx="1"/>
          </p:nvPr>
        </p:nvSpPr>
        <p:spPr>
          <a:xfrm>
            <a:off x="838200" y="1371600"/>
            <a:ext cx="10515600" cy="1085850"/>
          </a:xfrm>
        </p:spPr>
        <p:txBody>
          <a:bodyPr/>
          <a:lstStyle/>
          <a:p>
            <a:r>
              <a:rPr lang="en-US"/>
              <a:t>In a </a:t>
            </a:r>
            <a:r>
              <a:rPr lang="en-US">
                <a:solidFill>
                  <a:srgbClr val="00B050"/>
                </a:solidFill>
              </a:rPr>
              <a:t>directed graph </a:t>
            </a:r>
            <a:r>
              <a:rPr lang="en-US"/>
              <a:t>adjacency matrix is </a:t>
            </a:r>
            <a:r>
              <a:rPr lang="en-US">
                <a:solidFill>
                  <a:srgbClr val="FF0000"/>
                </a:solidFill>
              </a:rPr>
              <a:t>not</a:t>
            </a:r>
            <a:r>
              <a:rPr lang="en-US"/>
              <a:t> </a:t>
            </a:r>
            <a:r>
              <a:rPr lang="en-US">
                <a:solidFill>
                  <a:srgbClr val="00B0F0"/>
                </a:solidFill>
              </a:rPr>
              <a:t>symmetric</a:t>
            </a:r>
            <a:r>
              <a:rPr lang="en-US"/>
              <a:t>.</a:t>
            </a:r>
          </a:p>
        </p:txBody>
      </p:sp>
      <p:pic>
        <p:nvPicPr>
          <p:cNvPr id="8196" name="Picture 4">
            <a:extLst>
              <a:ext uri="{FF2B5EF4-FFF2-40B4-BE49-F238E27FC236}">
                <a16:creationId xmlns:a16="http://schemas.microsoft.com/office/drawing/2014/main" id="{1ADC747E-1831-DD62-7E23-9722AA2AC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2571750"/>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570A99-7B4C-F949-3EE5-BB15F7F81812}"/>
                  </a:ext>
                </a:extLst>
              </p:cNvPr>
              <p:cNvSpPr txBox="1"/>
              <p:nvPr/>
            </p:nvSpPr>
            <p:spPr>
              <a:xfrm>
                <a:off x="6610350" y="2493551"/>
                <a:ext cx="2758825" cy="2356671"/>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m>
                        <m:mPr>
                          <m:mcs>
                            <m:mc>
                              <m:mcPr>
                                <m:count m:val="6"/>
                                <m:mcJc m:val="center"/>
                              </m:mcPr>
                            </m:mc>
                          </m:mcs>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mPr>
                        <m:mr>
                          <m:e>
                            <m:r>
                              <m:rPr>
                                <m:brk m:alnAt="7"/>
                              </m:rPr>
                              <a:rPr lang="en-U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4</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e>
                        </m:mr>
                        <m:m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3</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4</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mr>
                      </m:m>
                    </m:oMath>
                  </m:oMathPara>
                </a14:m>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56570A99-7B4C-F949-3EE5-BB15F7F81812}"/>
                  </a:ext>
                </a:extLst>
              </p:cNvPr>
              <p:cNvSpPr txBox="1">
                <a:spLocks noRot="1" noChangeAspect="1" noMove="1" noResize="1" noEditPoints="1" noAdjustHandles="1" noChangeArrowheads="1" noChangeShapeType="1" noTextEdit="1"/>
              </p:cNvSpPr>
              <p:nvPr/>
            </p:nvSpPr>
            <p:spPr>
              <a:xfrm>
                <a:off x="6610350" y="2493551"/>
                <a:ext cx="2758825" cy="235667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2619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7027-5743-B65C-EB54-F53D13A5843E}"/>
              </a:ext>
            </a:extLst>
          </p:cNvPr>
          <p:cNvSpPr>
            <a:spLocks noGrp="1"/>
          </p:cNvSpPr>
          <p:nvPr>
            <p:ph type="title"/>
          </p:nvPr>
        </p:nvSpPr>
        <p:spPr/>
        <p:txBody>
          <a:bodyPr/>
          <a:lstStyle/>
          <a:p>
            <a:r>
              <a:rPr lang="en-US"/>
              <a:t>Graphs from Data Matrix</a:t>
            </a:r>
          </a:p>
        </p:txBody>
      </p:sp>
      <p:sp>
        <p:nvSpPr>
          <p:cNvPr id="3" name="Content Placeholder 2">
            <a:extLst>
              <a:ext uri="{FF2B5EF4-FFF2-40B4-BE49-F238E27FC236}">
                <a16:creationId xmlns:a16="http://schemas.microsoft.com/office/drawing/2014/main" id="{1A65283A-7098-BA9F-5156-48E51E25B549}"/>
              </a:ext>
            </a:extLst>
          </p:cNvPr>
          <p:cNvSpPr>
            <a:spLocks noGrp="1"/>
          </p:cNvSpPr>
          <p:nvPr>
            <p:ph idx="1"/>
          </p:nvPr>
        </p:nvSpPr>
        <p:spPr>
          <a:xfrm>
            <a:off x="838200" y="1825625"/>
            <a:ext cx="10515600" cy="746125"/>
          </a:xfrm>
        </p:spPr>
        <p:txBody>
          <a:bodyPr/>
          <a:lstStyle/>
          <a:p>
            <a:r>
              <a:rPr lang="en-US"/>
              <a:t>Given a dataset in the form of a matrix, can we create a graph?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70C8CA-591F-79E3-E362-04856AF474C6}"/>
                  </a:ext>
                </a:extLst>
              </p:cNvPr>
              <p:cNvSpPr txBox="1"/>
              <p:nvPr/>
            </p:nvSpPr>
            <p:spPr>
              <a:xfrm>
                <a:off x="1752600" y="2914650"/>
                <a:ext cx="2132029" cy="17304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 </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2</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3</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e>
                            <m:r>
                              <a:rPr lang="en-US" i="0">
                                <a:latin typeface="Cambria Math" panose="02040503050406030204" pitchFamily="18" charset="0"/>
                              </a:rPr>
                              <m:t>0.2</m:t>
                            </m:r>
                          </m:e>
                          <m:e>
                            <m:r>
                              <a:rPr lang="en-US" i="0">
                                <a:latin typeface="Cambria Math" panose="02040503050406030204" pitchFamily="18" charset="0"/>
                              </a:rPr>
                              <m:t>1</m:t>
                            </m:r>
                          </m:e>
                          <m:e>
                            <m:r>
                              <a:rPr lang="en-US" i="0">
                                <a:latin typeface="Cambria Math" panose="02040503050406030204" pitchFamily="18" charset="0"/>
                              </a:rPr>
                              <m:t>12.3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e>
                            <m:r>
                              <a:rPr lang="en-US" i="0">
                                <a:latin typeface="Cambria Math" panose="02040503050406030204" pitchFamily="18" charset="0"/>
                              </a:rPr>
                              <m:t>1.3</m:t>
                            </m:r>
                          </m:e>
                          <m:e>
                            <m:r>
                              <a:rPr lang="en-US" i="0">
                                <a:latin typeface="Cambria Math" panose="02040503050406030204" pitchFamily="18" charset="0"/>
                              </a:rPr>
                              <m:t>4</m:t>
                            </m:r>
                          </m:e>
                          <m:e>
                            <m:r>
                              <a:rPr lang="en-US" i="0">
                                <a:latin typeface="Cambria Math" panose="02040503050406030204" pitchFamily="18" charset="0"/>
                              </a:rPr>
                              <m:t>89.23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e>
                            <m:r>
                              <a:rPr lang="en-US" i="0">
                                <a:latin typeface="Cambria Math" panose="02040503050406030204" pitchFamily="18" charset="0"/>
                              </a:rPr>
                              <m:t>5.6</m:t>
                            </m:r>
                          </m:e>
                          <m:e>
                            <m:r>
                              <a:rPr lang="en-US" i="0">
                                <a:latin typeface="Cambria Math" panose="02040503050406030204" pitchFamily="18" charset="0"/>
                              </a:rPr>
                              <m:t>5</m:t>
                            </m:r>
                          </m:e>
                          <m:e>
                            <m:r>
                              <a:rPr lang="en-US" i="0">
                                <a:latin typeface="Cambria Math" panose="02040503050406030204" pitchFamily="18" charset="0"/>
                              </a:rPr>
                              <m:t>56.1</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4</m:t>
                                </m:r>
                              </m:sub>
                            </m:sSub>
                          </m:e>
                          <m:e>
                            <m:r>
                              <a:rPr lang="en-US" i="0">
                                <a:latin typeface="Cambria Math" panose="02040503050406030204" pitchFamily="18" charset="0"/>
                              </a:rPr>
                              <m:t>4.5</m:t>
                            </m:r>
                          </m:e>
                          <m:e>
                            <m:r>
                              <a:rPr lang="en-US" i="0">
                                <a:latin typeface="Cambria Math" panose="02040503050406030204" pitchFamily="18" charset="0"/>
                              </a:rPr>
                              <m:t>7</m:t>
                            </m:r>
                          </m:e>
                          <m:e>
                            <m:r>
                              <a:rPr lang="en-US" i="0">
                                <a:latin typeface="Cambria Math" panose="02040503050406030204" pitchFamily="18" charset="0"/>
                              </a:rPr>
                              <m:t>47.3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5</m:t>
                                </m:r>
                              </m:sub>
                            </m:sSub>
                          </m:e>
                          <m:e>
                            <m:r>
                              <a:rPr lang="en-US" i="0">
                                <a:latin typeface="Cambria Math" panose="02040503050406030204" pitchFamily="18" charset="0"/>
                              </a:rPr>
                              <m:t>7.3</m:t>
                            </m:r>
                          </m:e>
                          <m:e>
                            <m:r>
                              <a:rPr lang="en-US" i="0">
                                <a:latin typeface="Cambria Math" panose="02040503050406030204" pitchFamily="18" charset="0"/>
                              </a:rPr>
                              <m:t>12</m:t>
                            </m:r>
                          </m:e>
                          <m:e>
                            <m:r>
                              <a:rPr lang="en-US" i="0">
                                <a:latin typeface="Cambria Math" panose="02040503050406030204" pitchFamily="18" charset="0"/>
                              </a:rPr>
                              <m:t>45.23</m:t>
                            </m:r>
                          </m:e>
                        </m:mr>
                      </m:m>
                    </m:oMath>
                  </m:oMathPara>
                </a14:m>
                <a:endParaRPr lang="en-US"/>
              </a:p>
            </p:txBody>
          </p:sp>
        </mc:Choice>
        <mc:Fallback xmlns="">
          <p:sp>
            <p:nvSpPr>
              <p:cNvPr id="5" name="TextBox 4">
                <a:extLst>
                  <a:ext uri="{FF2B5EF4-FFF2-40B4-BE49-F238E27FC236}">
                    <a16:creationId xmlns:a16="http://schemas.microsoft.com/office/drawing/2014/main" id="{0270C8CA-591F-79E3-E362-04856AF474C6}"/>
                  </a:ext>
                </a:extLst>
              </p:cNvPr>
              <p:cNvSpPr txBox="1">
                <a:spLocks noRot="1" noChangeAspect="1" noMove="1" noResize="1" noEditPoints="1" noAdjustHandles="1" noChangeArrowheads="1" noChangeShapeType="1" noTextEdit="1"/>
              </p:cNvSpPr>
              <p:nvPr/>
            </p:nvSpPr>
            <p:spPr>
              <a:xfrm>
                <a:off x="1752600" y="2914650"/>
                <a:ext cx="2132029" cy="1730474"/>
              </a:xfrm>
              <a:prstGeom prst="rect">
                <a:avLst/>
              </a:prstGeom>
              <a:blipFill>
                <a:blip r:embed="rId2"/>
                <a:stretch>
                  <a:fillRect/>
                </a:stretch>
              </a:blipFill>
            </p:spPr>
            <p:txBody>
              <a:bodyPr/>
              <a:lstStyle/>
              <a:p>
                <a:r>
                  <a:rPr lang="en-US">
                    <a:noFill/>
                  </a:rPr>
                  <a:t> </a:t>
                </a:r>
              </a:p>
            </p:txBody>
          </p:sp>
        </mc:Fallback>
      </mc:AlternateContent>
      <p:pic>
        <p:nvPicPr>
          <p:cNvPr id="9218" name="Picture 2">
            <a:extLst>
              <a:ext uri="{FF2B5EF4-FFF2-40B4-BE49-F238E27FC236}">
                <a16:creationId xmlns:a16="http://schemas.microsoft.com/office/drawing/2014/main" id="{01F7C3C1-8FF1-2863-3713-C1E8F63E2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2679749"/>
            <a:ext cx="229552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E981043-8D1D-0E04-73C6-3917B2064CB3}"/>
              </a:ext>
            </a:extLst>
          </p:cNvPr>
          <p:cNvCxnSpPr>
            <a:cxnSpLocks/>
          </p:cNvCxnSpPr>
          <p:nvPr/>
        </p:nvCxnSpPr>
        <p:spPr>
          <a:xfrm>
            <a:off x="4095750" y="3714750"/>
            <a:ext cx="348615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99AB740-9F7E-E732-284E-7E3D9C868324}"/>
              </a:ext>
            </a:extLst>
          </p:cNvPr>
          <p:cNvSpPr txBox="1"/>
          <p:nvPr/>
        </p:nvSpPr>
        <p:spPr>
          <a:xfrm>
            <a:off x="3694630" y="4880024"/>
            <a:ext cx="4800600" cy="369332"/>
          </a:xfrm>
          <a:prstGeom prst="rect">
            <a:avLst/>
          </a:prstGeom>
          <a:noFill/>
        </p:spPr>
        <p:txBody>
          <a:bodyPr wrap="square" rtlCol="0">
            <a:spAutoFit/>
          </a:bodyPr>
          <a:lstStyle/>
          <a:p>
            <a:r>
              <a:rPr lang="en-US" b="1"/>
              <a:t>But what can we do about the edges?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FBCFF1-D73B-C91C-C868-75C69C2EC759}"/>
                  </a:ext>
                </a:extLst>
              </p:cNvPr>
              <p:cNvSpPr txBox="1"/>
              <p:nvPr/>
            </p:nvSpPr>
            <p:spPr>
              <a:xfrm>
                <a:off x="5067300" y="2800350"/>
                <a:ext cx="125730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oMath>
                  </m:oMathPara>
                </a14:m>
                <a:endParaRPr lang="en-US" sz="4000"/>
              </a:p>
            </p:txBody>
          </p:sp>
        </mc:Choice>
        <mc:Fallback xmlns="">
          <p:sp>
            <p:nvSpPr>
              <p:cNvPr id="12" name="TextBox 11">
                <a:extLst>
                  <a:ext uri="{FF2B5EF4-FFF2-40B4-BE49-F238E27FC236}">
                    <a16:creationId xmlns:a16="http://schemas.microsoft.com/office/drawing/2014/main" id="{2FFBCFF1-D73B-C91C-C868-75C69C2EC759}"/>
                  </a:ext>
                </a:extLst>
              </p:cNvPr>
              <p:cNvSpPr txBox="1">
                <a:spLocks noRot="1" noChangeAspect="1" noMove="1" noResize="1" noEditPoints="1" noAdjustHandles="1" noChangeArrowheads="1" noChangeShapeType="1" noTextEdit="1"/>
              </p:cNvSpPr>
              <p:nvPr/>
            </p:nvSpPr>
            <p:spPr>
              <a:xfrm>
                <a:off x="5067300" y="2800350"/>
                <a:ext cx="1257300"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789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7027-5743-B65C-EB54-F53D13A5843E}"/>
              </a:ext>
            </a:extLst>
          </p:cNvPr>
          <p:cNvSpPr>
            <a:spLocks noGrp="1"/>
          </p:cNvSpPr>
          <p:nvPr>
            <p:ph type="title"/>
          </p:nvPr>
        </p:nvSpPr>
        <p:spPr/>
        <p:txBody>
          <a:bodyPr/>
          <a:lstStyle/>
          <a:p>
            <a:r>
              <a:rPr lang="en-US"/>
              <a:t>Graphs from Data Matrix</a:t>
            </a:r>
          </a:p>
        </p:txBody>
      </p:sp>
      <p:sp>
        <p:nvSpPr>
          <p:cNvPr id="3" name="Content Placeholder 2">
            <a:extLst>
              <a:ext uri="{FF2B5EF4-FFF2-40B4-BE49-F238E27FC236}">
                <a16:creationId xmlns:a16="http://schemas.microsoft.com/office/drawing/2014/main" id="{1A65283A-7098-BA9F-5156-48E51E25B549}"/>
              </a:ext>
            </a:extLst>
          </p:cNvPr>
          <p:cNvSpPr>
            <a:spLocks noGrp="1"/>
          </p:cNvSpPr>
          <p:nvPr>
            <p:ph idx="1"/>
          </p:nvPr>
        </p:nvSpPr>
        <p:spPr>
          <a:xfrm>
            <a:off x="838200" y="1825625"/>
            <a:ext cx="10515600" cy="746125"/>
          </a:xfrm>
        </p:spPr>
        <p:txBody>
          <a:bodyPr/>
          <a:lstStyle/>
          <a:p>
            <a:r>
              <a:rPr lang="en-US"/>
              <a:t>Given a dataset in the form of a matrix, can we create a graph?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70C8CA-591F-79E3-E362-04856AF474C6}"/>
                  </a:ext>
                </a:extLst>
              </p:cNvPr>
              <p:cNvSpPr txBox="1"/>
              <p:nvPr/>
            </p:nvSpPr>
            <p:spPr>
              <a:xfrm>
                <a:off x="1752600" y="2914650"/>
                <a:ext cx="2132029" cy="17304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 </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2</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3</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e>
                            <m:r>
                              <a:rPr lang="en-US" i="0">
                                <a:latin typeface="Cambria Math" panose="02040503050406030204" pitchFamily="18" charset="0"/>
                              </a:rPr>
                              <m:t>0.2</m:t>
                            </m:r>
                          </m:e>
                          <m:e>
                            <m:r>
                              <a:rPr lang="en-US" i="0">
                                <a:latin typeface="Cambria Math" panose="02040503050406030204" pitchFamily="18" charset="0"/>
                              </a:rPr>
                              <m:t>1</m:t>
                            </m:r>
                          </m:e>
                          <m:e>
                            <m:r>
                              <a:rPr lang="en-US" i="0">
                                <a:latin typeface="Cambria Math" panose="02040503050406030204" pitchFamily="18" charset="0"/>
                              </a:rPr>
                              <m:t>12.3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e>
                            <m:r>
                              <a:rPr lang="en-US" i="0">
                                <a:latin typeface="Cambria Math" panose="02040503050406030204" pitchFamily="18" charset="0"/>
                              </a:rPr>
                              <m:t>1.3</m:t>
                            </m:r>
                          </m:e>
                          <m:e>
                            <m:r>
                              <a:rPr lang="en-US" i="0">
                                <a:latin typeface="Cambria Math" panose="02040503050406030204" pitchFamily="18" charset="0"/>
                              </a:rPr>
                              <m:t>4</m:t>
                            </m:r>
                          </m:e>
                          <m:e>
                            <m:r>
                              <a:rPr lang="en-US" i="0">
                                <a:latin typeface="Cambria Math" panose="02040503050406030204" pitchFamily="18" charset="0"/>
                              </a:rPr>
                              <m:t>89.23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e>
                            <m:r>
                              <a:rPr lang="en-US" i="0">
                                <a:latin typeface="Cambria Math" panose="02040503050406030204" pitchFamily="18" charset="0"/>
                              </a:rPr>
                              <m:t>5.6</m:t>
                            </m:r>
                          </m:e>
                          <m:e>
                            <m:r>
                              <a:rPr lang="en-US" i="0">
                                <a:latin typeface="Cambria Math" panose="02040503050406030204" pitchFamily="18" charset="0"/>
                              </a:rPr>
                              <m:t>5</m:t>
                            </m:r>
                          </m:e>
                          <m:e>
                            <m:r>
                              <a:rPr lang="en-US" i="0">
                                <a:latin typeface="Cambria Math" panose="02040503050406030204" pitchFamily="18" charset="0"/>
                              </a:rPr>
                              <m:t>56.1</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4</m:t>
                                </m:r>
                              </m:sub>
                            </m:sSub>
                          </m:e>
                          <m:e>
                            <m:r>
                              <a:rPr lang="en-US" i="0">
                                <a:latin typeface="Cambria Math" panose="02040503050406030204" pitchFamily="18" charset="0"/>
                              </a:rPr>
                              <m:t>4.5</m:t>
                            </m:r>
                          </m:e>
                          <m:e>
                            <m:r>
                              <a:rPr lang="en-US" i="0">
                                <a:latin typeface="Cambria Math" panose="02040503050406030204" pitchFamily="18" charset="0"/>
                              </a:rPr>
                              <m:t>7</m:t>
                            </m:r>
                          </m:e>
                          <m:e>
                            <m:r>
                              <a:rPr lang="en-US" i="0">
                                <a:latin typeface="Cambria Math" panose="02040503050406030204" pitchFamily="18" charset="0"/>
                              </a:rPr>
                              <m:t>47.3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5</m:t>
                                </m:r>
                              </m:sub>
                            </m:sSub>
                          </m:e>
                          <m:e>
                            <m:r>
                              <a:rPr lang="en-US" i="0">
                                <a:latin typeface="Cambria Math" panose="02040503050406030204" pitchFamily="18" charset="0"/>
                              </a:rPr>
                              <m:t>7.3</m:t>
                            </m:r>
                          </m:e>
                          <m:e>
                            <m:r>
                              <a:rPr lang="en-US" i="0">
                                <a:latin typeface="Cambria Math" panose="02040503050406030204" pitchFamily="18" charset="0"/>
                              </a:rPr>
                              <m:t>12</m:t>
                            </m:r>
                          </m:e>
                          <m:e>
                            <m:r>
                              <a:rPr lang="en-US" i="0">
                                <a:latin typeface="Cambria Math" panose="02040503050406030204" pitchFamily="18" charset="0"/>
                              </a:rPr>
                              <m:t>45.23</m:t>
                            </m:r>
                          </m:e>
                        </m:mr>
                      </m:m>
                    </m:oMath>
                  </m:oMathPara>
                </a14:m>
                <a:endParaRPr lang="en-US"/>
              </a:p>
            </p:txBody>
          </p:sp>
        </mc:Choice>
        <mc:Fallback xmlns="">
          <p:sp>
            <p:nvSpPr>
              <p:cNvPr id="5" name="TextBox 4">
                <a:extLst>
                  <a:ext uri="{FF2B5EF4-FFF2-40B4-BE49-F238E27FC236}">
                    <a16:creationId xmlns:a16="http://schemas.microsoft.com/office/drawing/2014/main" id="{0270C8CA-591F-79E3-E362-04856AF474C6}"/>
                  </a:ext>
                </a:extLst>
              </p:cNvPr>
              <p:cNvSpPr txBox="1">
                <a:spLocks noRot="1" noChangeAspect="1" noMove="1" noResize="1" noEditPoints="1" noAdjustHandles="1" noChangeArrowheads="1" noChangeShapeType="1" noTextEdit="1"/>
              </p:cNvSpPr>
              <p:nvPr/>
            </p:nvSpPr>
            <p:spPr>
              <a:xfrm>
                <a:off x="1752600" y="2914650"/>
                <a:ext cx="2132029" cy="1730474"/>
              </a:xfrm>
              <a:prstGeom prst="rect">
                <a:avLst/>
              </a:prstGeom>
              <a:blipFill>
                <a:blip r:embed="rId2"/>
                <a:stretch>
                  <a:fillRect/>
                </a:stretch>
              </a:blipFill>
            </p:spPr>
            <p:txBody>
              <a:bodyPr/>
              <a:lstStyle/>
              <a:p>
                <a:r>
                  <a:rPr lang="en-US">
                    <a:noFill/>
                  </a:rPr>
                  <a:t> </a:t>
                </a:r>
              </a:p>
            </p:txBody>
          </p:sp>
        </mc:Fallback>
      </mc:AlternateContent>
      <p:pic>
        <p:nvPicPr>
          <p:cNvPr id="9218" name="Picture 2">
            <a:extLst>
              <a:ext uri="{FF2B5EF4-FFF2-40B4-BE49-F238E27FC236}">
                <a16:creationId xmlns:a16="http://schemas.microsoft.com/office/drawing/2014/main" id="{01F7C3C1-8FF1-2863-3713-C1E8F63E2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2679749"/>
            <a:ext cx="229552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E981043-8D1D-0E04-73C6-3917B2064CB3}"/>
              </a:ext>
            </a:extLst>
          </p:cNvPr>
          <p:cNvCxnSpPr>
            <a:cxnSpLocks/>
          </p:cNvCxnSpPr>
          <p:nvPr/>
        </p:nvCxnSpPr>
        <p:spPr>
          <a:xfrm>
            <a:off x="4095750" y="3714750"/>
            <a:ext cx="348615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99AB740-9F7E-E732-284E-7E3D9C868324}"/>
              </a:ext>
            </a:extLst>
          </p:cNvPr>
          <p:cNvSpPr txBox="1"/>
          <p:nvPr/>
        </p:nvSpPr>
        <p:spPr>
          <a:xfrm>
            <a:off x="3694630" y="4880024"/>
            <a:ext cx="4800600" cy="923330"/>
          </a:xfrm>
          <a:prstGeom prst="rect">
            <a:avLst/>
          </a:prstGeom>
          <a:noFill/>
        </p:spPr>
        <p:txBody>
          <a:bodyPr wrap="square" rtlCol="0">
            <a:spAutoFit/>
          </a:bodyPr>
          <a:lstStyle/>
          <a:p>
            <a:r>
              <a:rPr lang="en-US" b="1"/>
              <a:t>How about we using a similarity measure and then use the similarity measure as the edge weights?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FBCFF1-D73B-C91C-C868-75C69C2EC759}"/>
                  </a:ext>
                </a:extLst>
              </p:cNvPr>
              <p:cNvSpPr txBox="1"/>
              <p:nvPr/>
            </p:nvSpPr>
            <p:spPr>
              <a:xfrm>
                <a:off x="5067300" y="2800350"/>
                <a:ext cx="125730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oMath>
                  </m:oMathPara>
                </a14:m>
                <a:endParaRPr lang="en-US" sz="4000"/>
              </a:p>
            </p:txBody>
          </p:sp>
        </mc:Choice>
        <mc:Fallback xmlns="">
          <p:sp>
            <p:nvSpPr>
              <p:cNvPr id="12" name="TextBox 11">
                <a:extLst>
                  <a:ext uri="{FF2B5EF4-FFF2-40B4-BE49-F238E27FC236}">
                    <a16:creationId xmlns:a16="http://schemas.microsoft.com/office/drawing/2014/main" id="{2FFBCFF1-D73B-C91C-C868-75C69C2EC759}"/>
                  </a:ext>
                </a:extLst>
              </p:cNvPr>
              <p:cNvSpPr txBox="1">
                <a:spLocks noRot="1" noChangeAspect="1" noMove="1" noResize="1" noEditPoints="1" noAdjustHandles="1" noChangeArrowheads="1" noChangeShapeType="1" noTextEdit="1"/>
              </p:cNvSpPr>
              <p:nvPr/>
            </p:nvSpPr>
            <p:spPr>
              <a:xfrm>
                <a:off x="5067300" y="2800350"/>
                <a:ext cx="1257300"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752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B42F-8AF2-2AF6-603C-0D5838FB9C5D}"/>
              </a:ext>
            </a:extLst>
          </p:cNvPr>
          <p:cNvSpPr>
            <a:spLocks noGrp="1"/>
          </p:cNvSpPr>
          <p:nvPr>
            <p:ph type="title"/>
          </p:nvPr>
        </p:nvSpPr>
        <p:spPr>
          <a:xfrm>
            <a:off x="838200" y="365125"/>
            <a:ext cx="10515600" cy="835025"/>
          </a:xfrm>
        </p:spPr>
        <p:txBody>
          <a:bodyPr/>
          <a:lstStyle/>
          <a:p>
            <a:r>
              <a:rPr lang="en-US"/>
              <a:t>How to create a graph from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14F394-C378-505B-5D3B-D28DEEB150CB}"/>
                  </a:ext>
                </a:extLst>
              </p:cNvPr>
              <p:cNvSpPr>
                <a:spLocks noGrp="1"/>
              </p:cNvSpPr>
              <p:nvPr>
                <p:ph idx="1"/>
              </p:nvPr>
            </p:nvSpPr>
            <p:spPr>
              <a:xfrm>
                <a:off x="838200" y="1200150"/>
                <a:ext cx="10515600" cy="4976813"/>
              </a:xfrm>
            </p:spPr>
            <p:txBody>
              <a:bodyPr>
                <a:normAutofit/>
              </a:bodyPr>
              <a:lstStyle/>
              <a:p>
                <a:r>
                  <a:rPr lang="en-US"/>
                  <a:t>Define a weighted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m:t>
                    </m:r>
                  </m:oMath>
                </a14:m>
                <a:endParaRPr lang="en-US" b="0"/>
              </a:p>
              <a:p>
                <a:endParaRPr lang="en-US" b="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𝑟𝑒𝑝𝑟𝑒𝑠𝑒𝑛𝑡𝑠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𝑒𝑛𝑡𝑖𝑡𝑦</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m:oMathPara>
                </a14:m>
                <a:endParaRPr lang="en-US"/>
              </a:p>
              <a:p>
                <a:pPr marL="0" indent="0">
                  <a:buNone/>
                </a:pPr>
                <a:r>
                  <a:rPr lang="en-US" b="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oMath>
                </a14:m>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𝑠𝑖𝑚</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d>
                    </m:oMath>
                  </m:oMathPara>
                </a14:m>
                <a:endParaRPr lang="en-US"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𝑟𝑒𝑝𝑟𝑒𝑠𝑒𝑛𝑡𝑠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𝑠𝑖𝑚𝑖𝑙𝑎𝑟𝑖𝑡𝑦</m:t>
                      </m:r>
                      <m:r>
                        <a:rPr lang="en-US" b="0" i="1" smtClean="0">
                          <a:latin typeface="Cambria Math" panose="02040503050406030204" pitchFamily="18" charset="0"/>
                        </a:rPr>
                        <m:t> </m:t>
                      </m:r>
                      <m:r>
                        <a:rPr lang="en-US" b="0" i="1" smtClean="0">
                          <a:latin typeface="Cambria Math" panose="02040503050406030204" pitchFamily="18" charset="0"/>
                        </a:rPr>
                        <m:t>𝑏𝑒𝑡𝑤𝑒𝑒𝑛</m:t>
                      </m:r>
                      <m:r>
                        <a:rPr lang="en-US" b="0" i="1" smtClean="0">
                          <a:latin typeface="Cambria Math" panose="02040503050406030204" pitchFamily="18" charset="0"/>
                        </a:rPr>
                        <m:t> </m:t>
                      </m:r>
                      <m:r>
                        <a:rPr lang="en-US" b="0" i="1" smtClean="0">
                          <a:latin typeface="Cambria Math" panose="02040503050406030204" pitchFamily="18" charset="0"/>
                        </a:rPr>
                        <m:t>𝑝𝑜𝑖𝑛𝑡𝑠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m:oMathPara>
                </a14:m>
                <a:endParaRPr lang="en-US" b="0"/>
              </a:p>
              <a:p>
                <a:pPr marL="0" indent="0">
                  <a:buNone/>
                </a:pPr>
                <a:r>
                  <a:rPr lang="en-US">
                    <a:solidFill>
                      <a:srgbClr val="0070C0"/>
                    </a:solidFill>
                  </a:rPr>
                  <a:t>Gaussian similarity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𝑗</m:t>
                                          </m:r>
                                        </m:sub>
                                      </m:sSub>
                                    </m:e>
                                  </m:d>
                                </m:e>
                                <m:sup>
                                  <m:r>
                                    <a:rPr lang="en-US" b="0" i="1" dirty="0" smtClean="0">
                                      <a:latin typeface="Cambria Math" panose="02040503050406030204" pitchFamily="18" charset="0"/>
                                    </a:rPr>
                                    <m:t>2</m:t>
                                  </m:r>
                                </m:sup>
                              </m:sSup>
                            </m:num>
                            <m:den>
                              <m:r>
                                <a:rPr lang="en-US" b="0" i="1" dirty="0" smtClean="0">
                                  <a:latin typeface="Cambria Math" panose="02040503050406030204" pitchFamily="18" charset="0"/>
                                </a:rPr>
                                <m:t>2</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en>
                          </m:f>
                        </m:sup>
                      </m:sSup>
                    </m:oMath>
                  </m:oMathPara>
                </a14:m>
                <a:endParaRPr lang="en-US" b="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𝑠𝑝𝑟𝑒𝑎𝑑</m:t>
                      </m:r>
                      <m:r>
                        <a:rPr lang="en-US" b="0" i="1" smtClean="0">
                          <a:latin typeface="Cambria Math" panose="02040503050406030204" pitchFamily="18" charset="0"/>
                        </a:rPr>
                        <m:t> </m:t>
                      </m:r>
                      <m:r>
                        <a:rPr lang="en-US" b="0" i="1" smtClean="0">
                          <a:latin typeface="Cambria Math" panose="02040503050406030204" pitchFamily="18" charset="0"/>
                        </a:rPr>
                        <m:t>𝑝𝑎𝑟𝑎𝑚𝑒𝑡𝑒𝑟</m:t>
                      </m:r>
                      <m:r>
                        <a:rPr lang="en-US" b="0" i="1" smtClean="0">
                          <a:latin typeface="Cambria Math" panose="02040503050406030204" pitchFamily="18" charset="0"/>
                        </a:rPr>
                        <m:t>.</m:t>
                      </m:r>
                    </m:oMath>
                  </m:oMathPara>
                </a14:m>
                <a:endParaRPr lang="en-US" b="0"/>
              </a:p>
            </p:txBody>
          </p:sp>
        </mc:Choice>
        <mc:Fallback xmlns="">
          <p:sp>
            <p:nvSpPr>
              <p:cNvPr id="3" name="Content Placeholder 2">
                <a:extLst>
                  <a:ext uri="{FF2B5EF4-FFF2-40B4-BE49-F238E27FC236}">
                    <a16:creationId xmlns:a16="http://schemas.microsoft.com/office/drawing/2014/main" id="{3214F394-C378-505B-5D3B-D28DEEB150CB}"/>
                  </a:ext>
                </a:extLst>
              </p:cNvPr>
              <p:cNvSpPr>
                <a:spLocks noGrp="1" noRot="1" noChangeAspect="1" noMove="1" noResize="1" noEditPoints="1" noAdjustHandles="1" noChangeArrowheads="1" noChangeShapeType="1" noTextEdit="1"/>
              </p:cNvSpPr>
              <p:nvPr>
                <p:ph idx="1"/>
              </p:nvPr>
            </p:nvSpPr>
            <p:spPr>
              <a:xfrm>
                <a:off x="838200" y="1200150"/>
                <a:ext cx="10515600" cy="4976813"/>
              </a:xfrm>
              <a:blipFill>
                <a:blip r:embed="rId2"/>
                <a:stretch>
                  <a:fillRect l="-1217" t="-2083"/>
                </a:stretch>
              </a:blipFill>
            </p:spPr>
            <p:txBody>
              <a:bodyPr/>
              <a:lstStyle/>
              <a:p>
                <a:r>
                  <a:rPr lang="en-US">
                    <a:noFill/>
                  </a:rPr>
                  <a:t> </a:t>
                </a:r>
              </a:p>
            </p:txBody>
          </p:sp>
        </mc:Fallback>
      </mc:AlternateContent>
    </p:spTree>
    <p:extLst>
      <p:ext uri="{BB962C8B-B14F-4D97-AF65-F5344CB8AC3E}">
        <p14:creationId xmlns:p14="http://schemas.microsoft.com/office/powerpoint/2010/main" val="2076108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B42F-8AF2-2AF6-603C-0D5838FB9C5D}"/>
              </a:ext>
            </a:extLst>
          </p:cNvPr>
          <p:cNvSpPr>
            <a:spLocks noGrp="1"/>
          </p:cNvSpPr>
          <p:nvPr>
            <p:ph type="title"/>
          </p:nvPr>
        </p:nvSpPr>
        <p:spPr>
          <a:xfrm>
            <a:off x="838200" y="365125"/>
            <a:ext cx="10515600" cy="835025"/>
          </a:xfrm>
        </p:spPr>
        <p:txBody>
          <a:bodyPr/>
          <a:lstStyle/>
          <a:p>
            <a:r>
              <a:rPr lang="en-US"/>
              <a:t>Gaussian similarity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14F394-C378-505B-5D3B-D28DEEB150CB}"/>
                  </a:ext>
                </a:extLst>
              </p:cNvPr>
              <p:cNvSpPr>
                <a:spLocks noGrp="1"/>
              </p:cNvSpPr>
              <p:nvPr>
                <p:ph idx="1"/>
              </p:nvPr>
            </p:nvSpPr>
            <p:spPr>
              <a:xfrm>
                <a:off x="838200" y="1200150"/>
                <a:ext cx="10515600" cy="4976813"/>
              </a:xfrm>
            </p:spPr>
            <p:txBody>
              <a:bodyPr>
                <a:normAutofit/>
              </a:bodyPr>
              <a:lstStyle/>
              <a:p>
                <a:r>
                  <a:rPr lang="en-US" b="0"/>
                  <a:t>Similarity is defined as being inversely related to the Euclidean distance.</a:t>
                </a:r>
              </a:p>
              <a:p>
                <a:r>
                  <a:rPr lang="en-US"/>
                  <a:t>If two  vectors are far apart, then we say it’s less similar. </a:t>
                </a:r>
              </a:p>
              <a:p>
                <a:pPr lvl="1"/>
                <a:r>
                  <a:rPr lang="en-US" b="0"/>
                  <a:t>Therefore</a:t>
                </a:r>
                <a:r>
                  <a:rPr lang="en-US"/>
                  <a:t>, we can put lower weight between them.</a:t>
                </a:r>
              </a:p>
              <a:p>
                <a:r>
                  <a:rPr lang="en-US" b="0"/>
                  <a:t>But why do we use this?</a:t>
                </a:r>
              </a:p>
              <a:p>
                <a:pPr lvl="1"/>
                <a:r>
                  <a:rPr lang="en-US"/>
                  <a:t>We can use something like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den>
                    </m:f>
                  </m:oMath>
                </a14:m>
                <a:endParaRPr lang="en-US" b="0"/>
              </a:p>
            </p:txBody>
          </p:sp>
        </mc:Choice>
        <mc:Fallback xmlns="">
          <p:sp>
            <p:nvSpPr>
              <p:cNvPr id="3" name="Content Placeholder 2">
                <a:extLst>
                  <a:ext uri="{FF2B5EF4-FFF2-40B4-BE49-F238E27FC236}">
                    <a16:creationId xmlns:a16="http://schemas.microsoft.com/office/drawing/2014/main" id="{3214F394-C378-505B-5D3B-D28DEEB150CB}"/>
                  </a:ext>
                </a:extLst>
              </p:cNvPr>
              <p:cNvSpPr>
                <a:spLocks noGrp="1" noRot="1" noChangeAspect="1" noMove="1" noResize="1" noEditPoints="1" noAdjustHandles="1" noChangeArrowheads="1" noChangeShapeType="1" noTextEdit="1"/>
              </p:cNvSpPr>
              <p:nvPr>
                <p:ph idx="1"/>
              </p:nvPr>
            </p:nvSpPr>
            <p:spPr>
              <a:xfrm>
                <a:off x="838200" y="1200150"/>
                <a:ext cx="10515600" cy="4976813"/>
              </a:xfrm>
              <a:blipFill>
                <a:blip r:embed="rId2"/>
                <a:stretch>
                  <a:fillRect l="-1043" t="-2083"/>
                </a:stretch>
              </a:blipFill>
            </p:spPr>
            <p:txBody>
              <a:bodyPr/>
              <a:lstStyle/>
              <a:p>
                <a:r>
                  <a:rPr lang="en-US">
                    <a:noFill/>
                  </a:rPr>
                  <a:t> </a:t>
                </a:r>
              </a:p>
            </p:txBody>
          </p:sp>
        </mc:Fallback>
      </mc:AlternateContent>
    </p:spTree>
    <p:extLst>
      <p:ext uri="{BB962C8B-B14F-4D97-AF65-F5344CB8AC3E}">
        <p14:creationId xmlns:p14="http://schemas.microsoft.com/office/powerpoint/2010/main" val="2168881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B42F-8AF2-2AF6-603C-0D5838FB9C5D}"/>
              </a:ext>
            </a:extLst>
          </p:cNvPr>
          <p:cNvSpPr>
            <a:spLocks noGrp="1"/>
          </p:cNvSpPr>
          <p:nvPr>
            <p:ph type="title"/>
          </p:nvPr>
        </p:nvSpPr>
        <p:spPr>
          <a:xfrm>
            <a:off x="838200" y="365125"/>
            <a:ext cx="10515600" cy="835025"/>
          </a:xfrm>
        </p:spPr>
        <p:txBody>
          <a:bodyPr/>
          <a:lstStyle/>
          <a:p>
            <a:r>
              <a:rPr lang="en-US"/>
              <a:t>Gaussian similarity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14F394-C378-505B-5D3B-D28DEEB150CB}"/>
                  </a:ext>
                </a:extLst>
              </p:cNvPr>
              <p:cNvSpPr>
                <a:spLocks noGrp="1"/>
              </p:cNvSpPr>
              <p:nvPr>
                <p:ph idx="1"/>
              </p:nvPr>
            </p:nvSpPr>
            <p:spPr>
              <a:xfrm>
                <a:off x="838200" y="1200150"/>
                <a:ext cx="10515600" cy="4976813"/>
              </a:xfrm>
            </p:spPr>
            <p:txBody>
              <a:bodyPr>
                <a:normAutofit/>
              </a:bodyPr>
              <a:lstStyle/>
              <a:p>
                <a:r>
                  <a:rPr lang="en-US" b="0"/>
                  <a:t>Exponential Decay</a:t>
                </a:r>
              </a:p>
              <a:p>
                <a:pPr lvl="1"/>
                <a:r>
                  <a:rPr lang="en-US" b="0"/>
                  <a:t>The similarity measure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𝑖𝑗</m:t>
                        </m:r>
                      </m:sub>
                    </m:sSub>
                  </m:oMath>
                </a14:m>
                <a:r>
                  <a:rPr lang="en-US" b="0"/>
                  <a:t> decays smoothly and asymptotically to 0 as the distance increases, ensuring that distant points contribute very little but not abruptly.</a:t>
                </a:r>
              </a:p>
              <a:p>
                <a:pPr lvl="1"/>
                <a:r>
                  <a:rPr lang="en-US"/>
                  <a:t>It is bounded between 0 and 1, which simplifies interpretation and normalization in algorithms.</a:t>
                </a:r>
                <a:endParaRPr lang="en-US" b="0"/>
              </a:p>
              <a:p>
                <a:r>
                  <a:rPr lang="en-US"/>
                  <a:t>Inverse distance</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den>
                    </m:f>
                    <m:r>
                      <a:rPr lang="en-US" b="0" i="1" smtClean="0">
                        <a:latin typeface="Cambria Math" panose="02040503050406030204" pitchFamily="18" charset="0"/>
                      </a:rPr>
                      <m:t> </m:t>
                    </m:r>
                  </m:oMath>
                </a14:m>
                <a:r>
                  <a:rPr lang="en-US"/>
                  <a:t> decays too slowly as the distance increases, leading to non-negligible contributions from distant points.</a:t>
                </a:r>
              </a:p>
              <a:p>
                <a:pPr lvl="1"/>
                <a:r>
                  <a:rPr lang="en-US"/>
                  <a:t>It has an unbounded range </a:t>
                </a:r>
                <a14:m>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m:t>
                    </m:r>
                    <m:r>
                      <a:rPr lang="en-US" i="1" dirty="0" smtClean="0">
                        <a:latin typeface="Cambria Math" panose="02040503050406030204" pitchFamily="18" charset="0"/>
                      </a:rPr>
                      <m:t>), </m:t>
                    </m:r>
                  </m:oMath>
                </a14:m>
                <a:r>
                  <a:rPr lang="en-US"/>
                  <a:t>which can create numerical instability and make it harder to interpret.</a:t>
                </a:r>
                <a:br>
                  <a:rPr lang="en-US"/>
                </a:br>
                <a:endParaRPr lang="en-US" b="0"/>
              </a:p>
            </p:txBody>
          </p:sp>
        </mc:Choice>
        <mc:Fallback xmlns="">
          <p:sp>
            <p:nvSpPr>
              <p:cNvPr id="3" name="Content Placeholder 2">
                <a:extLst>
                  <a:ext uri="{FF2B5EF4-FFF2-40B4-BE49-F238E27FC236}">
                    <a16:creationId xmlns:a16="http://schemas.microsoft.com/office/drawing/2014/main" id="{3214F394-C378-505B-5D3B-D28DEEB150CB}"/>
                  </a:ext>
                </a:extLst>
              </p:cNvPr>
              <p:cNvSpPr>
                <a:spLocks noGrp="1" noRot="1" noChangeAspect="1" noMove="1" noResize="1" noEditPoints="1" noAdjustHandles="1" noChangeArrowheads="1" noChangeShapeType="1" noTextEdit="1"/>
              </p:cNvSpPr>
              <p:nvPr>
                <p:ph idx="1"/>
              </p:nvPr>
            </p:nvSpPr>
            <p:spPr>
              <a:xfrm>
                <a:off x="838200" y="1200150"/>
                <a:ext cx="10515600" cy="4976813"/>
              </a:xfrm>
              <a:blipFill>
                <a:blip r:embed="rId2"/>
                <a:stretch>
                  <a:fillRect l="-1043" t="-2083" r="-116"/>
                </a:stretch>
              </a:blipFill>
            </p:spPr>
            <p:txBody>
              <a:bodyPr/>
              <a:lstStyle/>
              <a:p>
                <a:r>
                  <a:rPr lang="en-US">
                    <a:noFill/>
                  </a:rPr>
                  <a:t> </a:t>
                </a:r>
              </a:p>
            </p:txBody>
          </p:sp>
        </mc:Fallback>
      </mc:AlternateContent>
    </p:spTree>
    <p:extLst>
      <p:ext uri="{BB962C8B-B14F-4D97-AF65-F5344CB8AC3E}">
        <p14:creationId xmlns:p14="http://schemas.microsoft.com/office/powerpoint/2010/main" val="2890452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1FD702-46F0-9A94-055B-BBD8A79705F4}"/>
              </a:ext>
            </a:extLst>
          </p:cNvPr>
          <p:cNvPicPr>
            <a:picLocks noChangeAspect="1"/>
          </p:cNvPicPr>
          <p:nvPr/>
        </p:nvPicPr>
        <p:blipFill>
          <a:blip r:embed="rId2"/>
          <a:stretch>
            <a:fillRect/>
          </a:stretch>
        </p:blipFill>
        <p:spPr>
          <a:xfrm>
            <a:off x="687765" y="57150"/>
            <a:ext cx="10816469" cy="5862163"/>
          </a:xfrm>
          <a:prstGeom prst="rect">
            <a:avLst/>
          </a:prstGeom>
        </p:spPr>
      </p:pic>
    </p:spTree>
    <p:extLst>
      <p:ext uri="{BB962C8B-B14F-4D97-AF65-F5344CB8AC3E}">
        <p14:creationId xmlns:p14="http://schemas.microsoft.com/office/powerpoint/2010/main" val="3176509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B42F-8AF2-2AF6-603C-0D5838FB9C5D}"/>
              </a:ext>
            </a:extLst>
          </p:cNvPr>
          <p:cNvSpPr>
            <a:spLocks noGrp="1"/>
          </p:cNvSpPr>
          <p:nvPr>
            <p:ph type="title"/>
          </p:nvPr>
        </p:nvSpPr>
        <p:spPr>
          <a:xfrm>
            <a:off x="838200" y="365125"/>
            <a:ext cx="10515600" cy="835025"/>
          </a:xfrm>
        </p:spPr>
        <p:txBody>
          <a:bodyPr/>
          <a:lstStyle/>
          <a:p>
            <a:r>
              <a:rPr lang="en-US"/>
              <a:t>Gaussian similarity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14F394-C378-505B-5D3B-D28DEEB150CB}"/>
                  </a:ext>
                </a:extLst>
              </p:cNvPr>
              <p:cNvSpPr>
                <a:spLocks noGrp="1"/>
              </p:cNvSpPr>
              <p:nvPr>
                <p:ph idx="1"/>
              </p:nvPr>
            </p:nvSpPr>
            <p:spPr>
              <a:xfrm>
                <a:off x="838200" y="1200150"/>
                <a:ext cx="10515600" cy="4976813"/>
              </a:xfrm>
            </p:spPr>
            <p:txBody>
              <a:bodyPr>
                <a:normAutofit/>
              </a:bodyPr>
              <a:lstStyle/>
              <a:p>
                <a:r>
                  <a:rPr lang="en-US" b="0"/>
                  <a:t>Handling zero distance:</a:t>
                </a:r>
              </a:p>
              <a:p>
                <a:pPr lvl="1"/>
                <a:r>
                  <a:rPr lang="en-US"/>
                  <a:t>When handling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r>
                      <a:rPr lang="en-US" b="0" i="1" smtClean="0">
                        <a:latin typeface="Cambria Math" panose="02040503050406030204" pitchFamily="18" charset="0"/>
                      </a:rPr>
                      <m:t>=0</m:t>
                    </m:r>
                  </m:oMath>
                </a14:m>
                <a:r>
                  <a:rPr lang="en-US"/>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a:t> simplifies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0</m:t>
                        </m:r>
                      </m:sup>
                    </m:sSup>
                    <m:r>
                      <a:rPr lang="en-US" b="0" i="1" smtClean="0">
                        <a:latin typeface="Cambria Math" panose="02040503050406030204" pitchFamily="18" charset="0"/>
                      </a:rPr>
                      <m:t>=1</m:t>
                    </m:r>
                  </m:oMath>
                </a14:m>
                <a:r>
                  <a:rPr lang="en-US"/>
                  <a:t>, but if we use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1</m:t>
                        </m:r>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d>
                      </m:den>
                    </m:f>
                  </m:oMath>
                </a14:m>
                <a:r>
                  <a:rPr lang="en-US"/>
                  <a:t>, then mathematically this is not defined.</a:t>
                </a:r>
              </a:p>
              <a:p>
                <a:r>
                  <a:rPr lang="en-US"/>
                  <a:t>Sensitivity control</a:t>
                </a:r>
              </a:p>
              <a:p>
                <a:pPr lvl="1"/>
                <a:r>
                  <a:rPr lang="en-US"/>
                  <a:t>The parameter </a:t>
                </a:r>
                <a14:m>
                  <m:oMath xmlns:m="http://schemas.openxmlformats.org/officeDocument/2006/math">
                    <m:r>
                      <a:rPr lang="en-US" i="1" dirty="0" smtClean="0">
                        <a:latin typeface="Cambria Math" panose="02040503050406030204" pitchFamily="18" charset="0"/>
                      </a:rPr>
                      <m:t>𝜎</m:t>
                    </m:r>
                  </m:oMath>
                </a14:m>
                <a:r>
                  <a:rPr lang="en-US"/>
                  <a:t> allows you to control the sensitivity to distance.</a:t>
                </a:r>
              </a:p>
              <a:p>
                <a:pPr lvl="2"/>
                <a:r>
                  <a:rPr lang="en-US"/>
                  <a:t>Smaller </a:t>
                </a:r>
                <a14:m>
                  <m:oMath xmlns:m="http://schemas.openxmlformats.org/officeDocument/2006/math">
                    <m:r>
                      <a:rPr lang="en-US" b="0" i="1" smtClean="0">
                        <a:latin typeface="Cambria Math" panose="02040503050406030204" pitchFamily="18" charset="0"/>
                      </a:rPr>
                      <m:t>𝜎</m:t>
                    </m:r>
                  </m:oMath>
                </a14:m>
                <a:r>
                  <a:rPr lang="en-US"/>
                  <a:t>, similarity decays quickly.</a:t>
                </a:r>
              </a:p>
              <a:p>
                <a:pPr lvl="2"/>
                <a:r>
                  <a:rPr lang="en-US"/>
                  <a:t>Larger </a:t>
                </a:r>
                <a14:m>
                  <m:oMath xmlns:m="http://schemas.openxmlformats.org/officeDocument/2006/math">
                    <m:r>
                      <a:rPr lang="en-US" b="0" i="1" smtClean="0">
                        <a:latin typeface="Cambria Math" panose="02040503050406030204" pitchFamily="18" charset="0"/>
                      </a:rPr>
                      <m:t>𝜎</m:t>
                    </m:r>
                  </m:oMath>
                </a14:m>
                <a:r>
                  <a:rPr lang="en-US"/>
                  <a:t>, similarity decays slowly.</a:t>
                </a:r>
              </a:p>
              <a:p>
                <a:pPr lvl="2"/>
                <a:r>
                  <a:rPr lang="en-US"/>
                  <a:t>We can tweak the graph by changing this parameter.</a:t>
                </a:r>
              </a:p>
              <a:p>
                <a:pPr lvl="1"/>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1</m:t>
                        </m:r>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d>
                      </m:den>
                    </m:f>
                  </m:oMath>
                </a14:m>
                <a:r>
                  <a:rPr lang="en-US"/>
                  <a:t> does not have this property.</a:t>
                </a:r>
                <a:br>
                  <a:rPr lang="en-US"/>
                </a:br>
                <a:endParaRPr lang="en-US" b="0"/>
              </a:p>
            </p:txBody>
          </p:sp>
        </mc:Choice>
        <mc:Fallback xmlns="">
          <p:sp>
            <p:nvSpPr>
              <p:cNvPr id="3" name="Content Placeholder 2">
                <a:extLst>
                  <a:ext uri="{FF2B5EF4-FFF2-40B4-BE49-F238E27FC236}">
                    <a16:creationId xmlns:a16="http://schemas.microsoft.com/office/drawing/2014/main" id="{3214F394-C378-505B-5D3B-D28DEEB150CB}"/>
                  </a:ext>
                </a:extLst>
              </p:cNvPr>
              <p:cNvSpPr>
                <a:spLocks noGrp="1" noRot="1" noChangeAspect="1" noMove="1" noResize="1" noEditPoints="1" noAdjustHandles="1" noChangeArrowheads="1" noChangeShapeType="1" noTextEdit="1"/>
              </p:cNvSpPr>
              <p:nvPr>
                <p:ph idx="1"/>
              </p:nvPr>
            </p:nvSpPr>
            <p:spPr>
              <a:xfrm>
                <a:off x="838200" y="1200150"/>
                <a:ext cx="10515600" cy="4976813"/>
              </a:xfrm>
              <a:blipFill>
                <a:blip r:embed="rId2"/>
                <a:stretch>
                  <a:fillRect l="-1043" t="-2083" r="-116"/>
                </a:stretch>
              </a:blipFill>
            </p:spPr>
            <p:txBody>
              <a:bodyPr/>
              <a:lstStyle/>
              <a:p>
                <a:r>
                  <a:rPr lang="en-US">
                    <a:noFill/>
                  </a:rPr>
                  <a:t> </a:t>
                </a:r>
              </a:p>
            </p:txBody>
          </p:sp>
        </mc:Fallback>
      </mc:AlternateContent>
    </p:spTree>
    <p:extLst>
      <p:ext uri="{BB962C8B-B14F-4D97-AF65-F5344CB8AC3E}">
        <p14:creationId xmlns:p14="http://schemas.microsoft.com/office/powerpoint/2010/main" val="3260206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8B29-AB9E-B3E5-5ADA-BF4DD6539698}"/>
              </a:ext>
            </a:extLst>
          </p:cNvPr>
          <p:cNvSpPr>
            <a:spLocks noGrp="1"/>
          </p:cNvSpPr>
          <p:nvPr>
            <p:ph type="title"/>
          </p:nvPr>
        </p:nvSpPr>
        <p:spPr/>
        <p:txBody>
          <a:bodyPr/>
          <a:lstStyle/>
          <a:p>
            <a:r>
              <a:rPr lang="en-US"/>
              <a:t>Graph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EEE4E5-FF67-B441-C028-8644CEC63131}"/>
                  </a:ext>
                </a:extLst>
              </p:cNvPr>
              <p:cNvSpPr>
                <a:spLocks noGrp="1"/>
              </p:cNvSpPr>
              <p:nvPr>
                <p:ph idx="1"/>
              </p:nvPr>
            </p:nvSpPr>
            <p:spPr>
              <a:xfrm>
                <a:off x="834736" y="1314450"/>
                <a:ext cx="10515600" cy="1489075"/>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𝐸</m:t>
                          </m:r>
                        </m:e>
                      </m:d>
                    </m:oMath>
                  </m:oMathPara>
                </a14:m>
                <a:endParaRPr lang="en-US" b="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𝑠𝑒𝑡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𝑣𝑒𝑟𝑡𝑖𝑐𝑒𝑠</m:t>
                      </m:r>
                    </m:oMath>
                  </m:oMathPara>
                </a14:m>
                <a:endParaRPr lang="en-US" b="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𝑠𝑒𝑡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𝑣𝑒𝑟𝑡𝑖𝑐𝑒𝑠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𝑔𝑟𝑎𝑝h</m:t>
                      </m:r>
                    </m:oMath>
                  </m:oMathPara>
                </a14:m>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9AEEE4E5-FF67-B441-C028-8644CEC63131}"/>
                  </a:ext>
                </a:extLst>
              </p:cNvPr>
              <p:cNvSpPr>
                <a:spLocks noGrp="1" noRot="1" noChangeAspect="1" noMove="1" noResize="1" noEditPoints="1" noAdjustHandles="1" noChangeArrowheads="1" noChangeShapeType="1" noTextEdit="1"/>
              </p:cNvSpPr>
              <p:nvPr>
                <p:ph idx="1"/>
              </p:nvPr>
            </p:nvSpPr>
            <p:spPr>
              <a:xfrm>
                <a:off x="834736" y="1314450"/>
                <a:ext cx="10515600" cy="1489075"/>
              </a:xfrm>
              <a:blipFill>
                <a:blip r:embed="rId2"/>
                <a:stretch>
                  <a:fillRect/>
                </a:stretch>
              </a:blipFill>
            </p:spPr>
            <p:txBody>
              <a:bodyPr/>
              <a:lstStyle/>
              <a:p>
                <a:r>
                  <a:rPr lang="en-US">
                    <a:noFill/>
                  </a:rPr>
                  <a:t> </a:t>
                </a:r>
              </a:p>
            </p:txBody>
          </p:sp>
        </mc:Fallback>
      </mc:AlternateContent>
      <p:pic>
        <p:nvPicPr>
          <p:cNvPr id="4" name="object 3">
            <a:extLst>
              <a:ext uri="{FF2B5EF4-FFF2-40B4-BE49-F238E27FC236}">
                <a16:creationId xmlns:a16="http://schemas.microsoft.com/office/drawing/2014/main" id="{8C76BF71-AD9B-FE2C-003C-83F2852E2DA4}"/>
              </a:ext>
            </a:extLst>
          </p:cNvPr>
          <p:cNvPicPr/>
          <p:nvPr/>
        </p:nvPicPr>
        <p:blipFill>
          <a:blip r:embed="rId3" cstate="print"/>
          <a:stretch>
            <a:fillRect/>
          </a:stretch>
        </p:blipFill>
        <p:spPr>
          <a:xfrm>
            <a:off x="609600" y="1100931"/>
            <a:ext cx="6032896" cy="4442619"/>
          </a:xfrm>
          <a:prstGeom prst="rect">
            <a:avLst/>
          </a:prstGeom>
        </p:spPr>
      </p:pic>
    </p:spTree>
    <p:extLst>
      <p:ext uri="{BB962C8B-B14F-4D97-AF65-F5344CB8AC3E}">
        <p14:creationId xmlns:p14="http://schemas.microsoft.com/office/powerpoint/2010/main" val="28594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B42F-8AF2-2AF6-603C-0D5838FB9C5D}"/>
              </a:ext>
            </a:extLst>
          </p:cNvPr>
          <p:cNvSpPr>
            <a:spLocks noGrp="1"/>
          </p:cNvSpPr>
          <p:nvPr>
            <p:ph type="title"/>
          </p:nvPr>
        </p:nvSpPr>
        <p:spPr>
          <a:xfrm>
            <a:off x="838200" y="365125"/>
            <a:ext cx="10515600" cy="835025"/>
          </a:xfrm>
        </p:spPr>
        <p:txBody>
          <a:bodyPr/>
          <a:lstStyle/>
          <a:p>
            <a:r>
              <a:rPr lang="en-US"/>
              <a:t>Gaussian similarity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14F394-C378-505B-5D3B-D28DEEB150CB}"/>
                  </a:ext>
                </a:extLst>
              </p:cNvPr>
              <p:cNvSpPr>
                <a:spLocks noGrp="1"/>
              </p:cNvSpPr>
              <p:nvPr>
                <p:ph idx="1"/>
              </p:nvPr>
            </p:nvSpPr>
            <p:spPr>
              <a:xfrm>
                <a:off x="838200" y="1200150"/>
                <a:ext cx="10515600" cy="4976813"/>
              </a:xfrm>
            </p:spPr>
            <p:txBody>
              <a:bodyPr>
                <a:normAutofit/>
              </a:bodyPr>
              <a:lstStyle/>
              <a:p>
                <a:r>
                  <a:rPr lang="en-US" b="0"/>
                  <a:t>Robustness to outliers.</a:t>
                </a:r>
              </a:p>
              <a:p>
                <a:pPr lvl="1"/>
                <a:r>
                  <a:rPr lang="en-US"/>
                  <a:t>Gaussian similarity drops off quickly for large distances, effectively ignoring the outliers.</a:t>
                </a:r>
              </a:p>
              <a:p>
                <a:pPr lvl="1"/>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1</m:t>
                        </m:r>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d>
                      </m:den>
                    </m:f>
                  </m:oMath>
                </a14:m>
                <a:r>
                  <a:rPr lang="en-US" b="0"/>
                  <a:t>, even if far away, can have disproportionately large effect to slow decay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m:t>
                        </m:r>
                      </m:den>
                    </m:f>
                    <m:r>
                      <a:rPr lang="en-US" b="0" i="1" smtClean="0">
                        <a:latin typeface="Cambria Math" panose="02040503050406030204" pitchFamily="18" charset="0"/>
                      </a:rPr>
                      <m:t>.</m:t>
                    </m:r>
                  </m:oMath>
                </a14:m>
                <a:endParaRPr lang="en-US"/>
              </a:p>
              <a:p>
                <a:pPr marL="0" indent="0">
                  <a:buNone/>
                </a:pPr>
                <a:br>
                  <a:rPr lang="en-US"/>
                </a:br>
                <a:endParaRPr lang="en-US" b="0"/>
              </a:p>
            </p:txBody>
          </p:sp>
        </mc:Choice>
        <mc:Fallback xmlns="">
          <p:sp>
            <p:nvSpPr>
              <p:cNvPr id="3" name="Content Placeholder 2">
                <a:extLst>
                  <a:ext uri="{FF2B5EF4-FFF2-40B4-BE49-F238E27FC236}">
                    <a16:creationId xmlns:a16="http://schemas.microsoft.com/office/drawing/2014/main" id="{3214F394-C378-505B-5D3B-D28DEEB150CB}"/>
                  </a:ext>
                </a:extLst>
              </p:cNvPr>
              <p:cNvSpPr>
                <a:spLocks noGrp="1" noRot="1" noChangeAspect="1" noMove="1" noResize="1" noEditPoints="1" noAdjustHandles="1" noChangeArrowheads="1" noChangeShapeType="1" noTextEdit="1"/>
              </p:cNvSpPr>
              <p:nvPr>
                <p:ph idx="1"/>
              </p:nvPr>
            </p:nvSpPr>
            <p:spPr>
              <a:xfrm>
                <a:off x="838200" y="1200150"/>
                <a:ext cx="10515600" cy="4976813"/>
              </a:xfrm>
              <a:blipFill>
                <a:blip r:embed="rId2"/>
                <a:stretch>
                  <a:fillRect l="-1043" t="-2083"/>
                </a:stretch>
              </a:blipFill>
            </p:spPr>
            <p:txBody>
              <a:bodyPr/>
              <a:lstStyle/>
              <a:p>
                <a:r>
                  <a:rPr lang="en-US">
                    <a:noFill/>
                  </a:rPr>
                  <a:t> </a:t>
                </a:r>
              </a:p>
            </p:txBody>
          </p:sp>
        </mc:Fallback>
      </mc:AlternateContent>
    </p:spTree>
    <p:extLst>
      <p:ext uri="{BB962C8B-B14F-4D97-AF65-F5344CB8AC3E}">
        <p14:creationId xmlns:p14="http://schemas.microsoft.com/office/powerpoint/2010/main" val="3166937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7027-5743-B65C-EB54-F53D13A5843E}"/>
              </a:ext>
            </a:extLst>
          </p:cNvPr>
          <p:cNvSpPr>
            <a:spLocks noGrp="1"/>
          </p:cNvSpPr>
          <p:nvPr>
            <p:ph type="title"/>
          </p:nvPr>
        </p:nvSpPr>
        <p:spPr/>
        <p:txBody>
          <a:bodyPr/>
          <a:lstStyle/>
          <a:p>
            <a:r>
              <a:rPr lang="en-US"/>
              <a:t>Graphs from Data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65283A-7098-BA9F-5156-48E51E25B549}"/>
                  </a:ext>
                </a:extLst>
              </p:cNvPr>
              <p:cNvSpPr>
                <a:spLocks noGrp="1"/>
              </p:cNvSpPr>
              <p:nvPr>
                <p:ph idx="1"/>
              </p:nvPr>
            </p:nvSpPr>
            <p:spPr>
              <a:xfrm>
                <a:off x="851969" y="1317625"/>
                <a:ext cx="10515600" cy="746125"/>
              </a:xfrm>
            </p:spPr>
            <p:txBody>
              <a:bodyPr/>
              <a:lstStyle/>
              <a:p>
                <a:r>
                  <a:rPr lang="en-US"/>
                  <a:t>Gaussian similarity with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=25</m:t>
                    </m:r>
                  </m:oMath>
                </a14:m>
                <a:endParaRPr lang="en-US"/>
              </a:p>
            </p:txBody>
          </p:sp>
        </mc:Choice>
        <mc:Fallback xmlns="">
          <p:sp>
            <p:nvSpPr>
              <p:cNvPr id="3" name="Content Placeholder 2">
                <a:extLst>
                  <a:ext uri="{FF2B5EF4-FFF2-40B4-BE49-F238E27FC236}">
                    <a16:creationId xmlns:a16="http://schemas.microsoft.com/office/drawing/2014/main" id="{1A65283A-7098-BA9F-5156-48E51E25B549}"/>
                  </a:ext>
                </a:extLst>
              </p:cNvPr>
              <p:cNvSpPr>
                <a:spLocks noGrp="1" noRot="1" noChangeAspect="1" noMove="1" noResize="1" noEditPoints="1" noAdjustHandles="1" noChangeArrowheads="1" noChangeShapeType="1" noTextEdit="1"/>
              </p:cNvSpPr>
              <p:nvPr>
                <p:ph idx="1"/>
              </p:nvPr>
            </p:nvSpPr>
            <p:spPr>
              <a:xfrm>
                <a:off x="851969" y="1317625"/>
                <a:ext cx="10515600" cy="746125"/>
              </a:xfrm>
              <a:blipFill>
                <a:blip r:embed="rId2"/>
                <a:stretch>
                  <a:fillRect l="-1043" t="-130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70C8CA-591F-79E3-E362-04856AF474C6}"/>
                  </a:ext>
                </a:extLst>
              </p:cNvPr>
              <p:cNvSpPr txBox="1"/>
              <p:nvPr/>
            </p:nvSpPr>
            <p:spPr>
              <a:xfrm>
                <a:off x="1752600" y="2914650"/>
                <a:ext cx="2132029" cy="17304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 </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2</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3</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e>
                            <m:r>
                              <a:rPr lang="en-US" i="0">
                                <a:latin typeface="Cambria Math" panose="02040503050406030204" pitchFamily="18" charset="0"/>
                              </a:rPr>
                              <m:t>0.2</m:t>
                            </m:r>
                          </m:e>
                          <m:e>
                            <m:r>
                              <a:rPr lang="en-US" i="0">
                                <a:latin typeface="Cambria Math" panose="02040503050406030204" pitchFamily="18" charset="0"/>
                              </a:rPr>
                              <m:t>1</m:t>
                            </m:r>
                          </m:e>
                          <m:e>
                            <m:r>
                              <a:rPr lang="en-US" i="0">
                                <a:latin typeface="Cambria Math" panose="02040503050406030204" pitchFamily="18" charset="0"/>
                              </a:rPr>
                              <m:t>12.3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e>
                            <m:r>
                              <a:rPr lang="en-US" i="0">
                                <a:latin typeface="Cambria Math" panose="02040503050406030204" pitchFamily="18" charset="0"/>
                              </a:rPr>
                              <m:t>1.3</m:t>
                            </m:r>
                          </m:e>
                          <m:e>
                            <m:r>
                              <a:rPr lang="en-US" i="0">
                                <a:latin typeface="Cambria Math" panose="02040503050406030204" pitchFamily="18" charset="0"/>
                              </a:rPr>
                              <m:t>4</m:t>
                            </m:r>
                          </m:e>
                          <m:e>
                            <m:r>
                              <a:rPr lang="en-US" i="0">
                                <a:latin typeface="Cambria Math" panose="02040503050406030204" pitchFamily="18" charset="0"/>
                              </a:rPr>
                              <m:t>89.23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e>
                            <m:r>
                              <a:rPr lang="en-US" i="0">
                                <a:latin typeface="Cambria Math" panose="02040503050406030204" pitchFamily="18" charset="0"/>
                              </a:rPr>
                              <m:t>5.6</m:t>
                            </m:r>
                          </m:e>
                          <m:e>
                            <m:r>
                              <a:rPr lang="en-US" i="0">
                                <a:latin typeface="Cambria Math" panose="02040503050406030204" pitchFamily="18" charset="0"/>
                              </a:rPr>
                              <m:t>5</m:t>
                            </m:r>
                          </m:e>
                          <m:e>
                            <m:r>
                              <a:rPr lang="en-US" i="0">
                                <a:latin typeface="Cambria Math" panose="02040503050406030204" pitchFamily="18" charset="0"/>
                              </a:rPr>
                              <m:t>56.1</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4</m:t>
                                </m:r>
                              </m:sub>
                            </m:sSub>
                          </m:e>
                          <m:e>
                            <m:r>
                              <a:rPr lang="en-US" i="0">
                                <a:latin typeface="Cambria Math" panose="02040503050406030204" pitchFamily="18" charset="0"/>
                              </a:rPr>
                              <m:t>4.5</m:t>
                            </m:r>
                          </m:e>
                          <m:e>
                            <m:r>
                              <a:rPr lang="en-US" i="0">
                                <a:latin typeface="Cambria Math" panose="02040503050406030204" pitchFamily="18" charset="0"/>
                              </a:rPr>
                              <m:t>7</m:t>
                            </m:r>
                          </m:e>
                          <m:e>
                            <m:r>
                              <a:rPr lang="en-US" i="0">
                                <a:latin typeface="Cambria Math" panose="02040503050406030204" pitchFamily="18" charset="0"/>
                              </a:rPr>
                              <m:t>47.3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5</m:t>
                                </m:r>
                              </m:sub>
                            </m:sSub>
                          </m:e>
                          <m:e>
                            <m:r>
                              <a:rPr lang="en-US" i="0">
                                <a:latin typeface="Cambria Math" panose="02040503050406030204" pitchFamily="18" charset="0"/>
                              </a:rPr>
                              <m:t>7.3</m:t>
                            </m:r>
                          </m:e>
                          <m:e>
                            <m:r>
                              <a:rPr lang="en-US" i="0">
                                <a:latin typeface="Cambria Math" panose="02040503050406030204" pitchFamily="18" charset="0"/>
                              </a:rPr>
                              <m:t>12</m:t>
                            </m:r>
                          </m:e>
                          <m:e>
                            <m:r>
                              <a:rPr lang="en-US" i="0">
                                <a:latin typeface="Cambria Math" panose="02040503050406030204" pitchFamily="18" charset="0"/>
                              </a:rPr>
                              <m:t>45.23</m:t>
                            </m:r>
                          </m:e>
                        </m:mr>
                      </m:m>
                    </m:oMath>
                  </m:oMathPara>
                </a14:m>
                <a:endParaRPr lang="en-US"/>
              </a:p>
            </p:txBody>
          </p:sp>
        </mc:Choice>
        <mc:Fallback xmlns="">
          <p:sp>
            <p:nvSpPr>
              <p:cNvPr id="5" name="TextBox 4">
                <a:extLst>
                  <a:ext uri="{FF2B5EF4-FFF2-40B4-BE49-F238E27FC236}">
                    <a16:creationId xmlns:a16="http://schemas.microsoft.com/office/drawing/2014/main" id="{0270C8CA-591F-79E3-E362-04856AF474C6}"/>
                  </a:ext>
                </a:extLst>
              </p:cNvPr>
              <p:cNvSpPr txBox="1">
                <a:spLocks noRot="1" noChangeAspect="1" noMove="1" noResize="1" noEditPoints="1" noAdjustHandles="1" noChangeArrowheads="1" noChangeShapeType="1" noTextEdit="1"/>
              </p:cNvSpPr>
              <p:nvPr/>
            </p:nvSpPr>
            <p:spPr>
              <a:xfrm>
                <a:off x="1752600" y="2914650"/>
                <a:ext cx="2132029" cy="1730474"/>
              </a:xfrm>
              <a:prstGeom prst="rect">
                <a:avLst/>
              </a:prstGeom>
              <a:blipFill>
                <a:blip r:embed="rId3"/>
                <a:stretch>
                  <a:fillRect/>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2C3543A3-E1E4-5DC0-CBA9-4BAFE9125419}"/>
              </a:ext>
            </a:extLst>
          </p:cNvPr>
          <p:cNvGraphicFramePr>
            <a:graphicFrameLocks noGrp="1"/>
          </p:cNvGraphicFramePr>
          <p:nvPr>
            <p:extLst>
              <p:ext uri="{D42A27DB-BD31-4B8C-83A1-F6EECF244321}">
                <p14:modId xmlns:p14="http://schemas.microsoft.com/office/powerpoint/2010/main" val="2296653260"/>
              </p:ext>
            </p:extLst>
          </p:nvPr>
        </p:nvGraphicFramePr>
        <p:xfrm>
          <a:off x="6691203" y="3083024"/>
          <a:ext cx="3467100" cy="1562100"/>
        </p:xfrm>
        <a:graphic>
          <a:graphicData uri="http://schemas.openxmlformats.org/drawingml/2006/table">
            <a:tbl>
              <a:tblPr>
                <a:tableStyleId>{5C22544A-7EE6-4342-B048-85BDC9FD1C3A}</a:tableStyleId>
              </a:tblPr>
              <a:tblGrid>
                <a:gridCol w="693420">
                  <a:extLst>
                    <a:ext uri="{9D8B030D-6E8A-4147-A177-3AD203B41FA5}">
                      <a16:colId xmlns:a16="http://schemas.microsoft.com/office/drawing/2014/main" val="3561071387"/>
                    </a:ext>
                  </a:extLst>
                </a:gridCol>
                <a:gridCol w="693420">
                  <a:extLst>
                    <a:ext uri="{9D8B030D-6E8A-4147-A177-3AD203B41FA5}">
                      <a16:colId xmlns:a16="http://schemas.microsoft.com/office/drawing/2014/main" val="2678718665"/>
                    </a:ext>
                  </a:extLst>
                </a:gridCol>
                <a:gridCol w="693420">
                  <a:extLst>
                    <a:ext uri="{9D8B030D-6E8A-4147-A177-3AD203B41FA5}">
                      <a16:colId xmlns:a16="http://schemas.microsoft.com/office/drawing/2014/main" val="1098735739"/>
                    </a:ext>
                  </a:extLst>
                </a:gridCol>
                <a:gridCol w="693420">
                  <a:extLst>
                    <a:ext uri="{9D8B030D-6E8A-4147-A177-3AD203B41FA5}">
                      <a16:colId xmlns:a16="http://schemas.microsoft.com/office/drawing/2014/main" val="333621609"/>
                    </a:ext>
                  </a:extLst>
                </a:gridCol>
                <a:gridCol w="693420">
                  <a:extLst>
                    <a:ext uri="{9D8B030D-6E8A-4147-A177-3AD203B41FA5}">
                      <a16:colId xmlns:a16="http://schemas.microsoft.com/office/drawing/2014/main" val="890863438"/>
                    </a:ext>
                  </a:extLst>
                </a:gridCol>
              </a:tblGrid>
              <a:tr h="31242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0.008709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0.207862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0.359302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0.366178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6424780"/>
                  </a:ext>
                </a:extLst>
              </a:tr>
              <a:tr h="312420">
                <a:tc>
                  <a:txBody>
                    <a:bodyPr/>
                    <a:lstStyle/>
                    <a:p>
                      <a:pPr algn="r" fontAlgn="b"/>
                      <a:r>
                        <a:rPr lang="en-US" sz="1100" u="none" strike="noStrike">
                          <a:effectLst/>
                        </a:rPr>
                        <a:t>0.008709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0.409967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0.241611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0.196716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7168236"/>
                  </a:ext>
                </a:extLst>
              </a:tr>
              <a:tr h="312420">
                <a:tc>
                  <a:txBody>
                    <a:bodyPr/>
                    <a:lstStyle/>
                    <a:p>
                      <a:pPr algn="r" fontAlgn="b"/>
                      <a:r>
                        <a:rPr lang="en-US" sz="1100" u="none" strike="noStrike">
                          <a:effectLst/>
                        </a:rPr>
                        <a:t>0.207862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0.409967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0.936019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0.87281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0924403"/>
                  </a:ext>
                </a:extLst>
              </a:tr>
              <a:tr h="312420">
                <a:tc>
                  <a:txBody>
                    <a:bodyPr/>
                    <a:lstStyle/>
                    <a:p>
                      <a:pPr algn="r" fontAlgn="b"/>
                      <a:r>
                        <a:rPr lang="en-US" sz="1100" u="none" strike="noStrike">
                          <a:effectLst/>
                        </a:rPr>
                        <a:t>0.359302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0.241611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0.936019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0.970737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3980270"/>
                  </a:ext>
                </a:extLst>
              </a:tr>
              <a:tr h="312420">
                <a:tc>
                  <a:txBody>
                    <a:bodyPr/>
                    <a:lstStyle/>
                    <a:p>
                      <a:pPr algn="r" fontAlgn="b"/>
                      <a:r>
                        <a:rPr lang="en-US" sz="1100" u="none" strike="noStrike">
                          <a:effectLst/>
                        </a:rPr>
                        <a:t>0.366178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0.196716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0.87281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0.970737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83502542"/>
                  </a:ext>
                </a:extLst>
              </a:tr>
            </a:tbl>
          </a:graphicData>
        </a:graphic>
      </p:graphicFrame>
    </p:spTree>
    <p:extLst>
      <p:ext uri="{BB962C8B-B14F-4D97-AF65-F5344CB8AC3E}">
        <p14:creationId xmlns:p14="http://schemas.microsoft.com/office/powerpoint/2010/main" val="697134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7027-5743-B65C-EB54-F53D13A5843E}"/>
              </a:ext>
            </a:extLst>
          </p:cNvPr>
          <p:cNvSpPr>
            <a:spLocks noGrp="1"/>
          </p:cNvSpPr>
          <p:nvPr>
            <p:ph type="title"/>
          </p:nvPr>
        </p:nvSpPr>
        <p:spPr/>
        <p:txBody>
          <a:bodyPr/>
          <a:lstStyle/>
          <a:p>
            <a:r>
              <a:rPr lang="en-US"/>
              <a:t>Graphs from Data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65283A-7098-BA9F-5156-48E51E25B549}"/>
                  </a:ext>
                </a:extLst>
              </p:cNvPr>
              <p:cNvSpPr>
                <a:spLocks noGrp="1"/>
              </p:cNvSpPr>
              <p:nvPr>
                <p:ph idx="1"/>
              </p:nvPr>
            </p:nvSpPr>
            <p:spPr>
              <a:xfrm>
                <a:off x="851969" y="1317625"/>
                <a:ext cx="10515600" cy="746125"/>
              </a:xfrm>
            </p:spPr>
            <p:txBody>
              <a:bodyPr/>
              <a:lstStyle/>
              <a:p>
                <a:r>
                  <a:rPr lang="en-US"/>
                  <a:t>Gaussian similarity with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=25</m:t>
                    </m:r>
                  </m:oMath>
                </a14:m>
                <a:endParaRPr lang="en-US"/>
              </a:p>
            </p:txBody>
          </p:sp>
        </mc:Choice>
        <mc:Fallback xmlns="">
          <p:sp>
            <p:nvSpPr>
              <p:cNvPr id="3" name="Content Placeholder 2">
                <a:extLst>
                  <a:ext uri="{FF2B5EF4-FFF2-40B4-BE49-F238E27FC236}">
                    <a16:creationId xmlns:a16="http://schemas.microsoft.com/office/drawing/2014/main" id="{1A65283A-7098-BA9F-5156-48E51E25B549}"/>
                  </a:ext>
                </a:extLst>
              </p:cNvPr>
              <p:cNvSpPr>
                <a:spLocks noGrp="1" noRot="1" noChangeAspect="1" noMove="1" noResize="1" noEditPoints="1" noAdjustHandles="1" noChangeArrowheads="1" noChangeShapeType="1" noTextEdit="1"/>
              </p:cNvSpPr>
              <p:nvPr>
                <p:ph idx="1"/>
              </p:nvPr>
            </p:nvSpPr>
            <p:spPr>
              <a:xfrm>
                <a:off x="851969" y="1317625"/>
                <a:ext cx="10515600" cy="746125"/>
              </a:xfrm>
              <a:blipFill>
                <a:blip r:embed="rId2"/>
                <a:stretch>
                  <a:fillRect l="-1043" t="-130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70C8CA-591F-79E3-E362-04856AF474C6}"/>
                  </a:ext>
                </a:extLst>
              </p:cNvPr>
              <p:cNvSpPr txBox="1"/>
              <p:nvPr/>
            </p:nvSpPr>
            <p:spPr>
              <a:xfrm>
                <a:off x="1752600" y="2914650"/>
                <a:ext cx="2132029" cy="17304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 </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2</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3</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e>
                            <m:r>
                              <a:rPr lang="en-US" i="0">
                                <a:latin typeface="Cambria Math" panose="02040503050406030204" pitchFamily="18" charset="0"/>
                              </a:rPr>
                              <m:t>0.2</m:t>
                            </m:r>
                          </m:e>
                          <m:e>
                            <m:r>
                              <a:rPr lang="en-US" i="0">
                                <a:latin typeface="Cambria Math" panose="02040503050406030204" pitchFamily="18" charset="0"/>
                              </a:rPr>
                              <m:t>1</m:t>
                            </m:r>
                          </m:e>
                          <m:e>
                            <m:r>
                              <a:rPr lang="en-US" i="0">
                                <a:latin typeface="Cambria Math" panose="02040503050406030204" pitchFamily="18" charset="0"/>
                              </a:rPr>
                              <m:t>12.3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e>
                            <m:r>
                              <a:rPr lang="en-US" i="0">
                                <a:latin typeface="Cambria Math" panose="02040503050406030204" pitchFamily="18" charset="0"/>
                              </a:rPr>
                              <m:t>1.3</m:t>
                            </m:r>
                          </m:e>
                          <m:e>
                            <m:r>
                              <a:rPr lang="en-US" i="0">
                                <a:latin typeface="Cambria Math" panose="02040503050406030204" pitchFamily="18" charset="0"/>
                              </a:rPr>
                              <m:t>4</m:t>
                            </m:r>
                          </m:e>
                          <m:e>
                            <m:r>
                              <a:rPr lang="en-US" i="0">
                                <a:latin typeface="Cambria Math" panose="02040503050406030204" pitchFamily="18" charset="0"/>
                              </a:rPr>
                              <m:t>89.23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e>
                            <m:r>
                              <a:rPr lang="en-US" i="0">
                                <a:latin typeface="Cambria Math" panose="02040503050406030204" pitchFamily="18" charset="0"/>
                              </a:rPr>
                              <m:t>5.6</m:t>
                            </m:r>
                          </m:e>
                          <m:e>
                            <m:r>
                              <a:rPr lang="en-US" i="0">
                                <a:latin typeface="Cambria Math" panose="02040503050406030204" pitchFamily="18" charset="0"/>
                              </a:rPr>
                              <m:t>5</m:t>
                            </m:r>
                          </m:e>
                          <m:e>
                            <m:r>
                              <a:rPr lang="en-US" i="0">
                                <a:latin typeface="Cambria Math" panose="02040503050406030204" pitchFamily="18" charset="0"/>
                              </a:rPr>
                              <m:t>56.1</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4</m:t>
                                </m:r>
                              </m:sub>
                            </m:sSub>
                          </m:e>
                          <m:e>
                            <m:r>
                              <a:rPr lang="en-US" i="0">
                                <a:latin typeface="Cambria Math" panose="02040503050406030204" pitchFamily="18" charset="0"/>
                              </a:rPr>
                              <m:t>4.5</m:t>
                            </m:r>
                          </m:e>
                          <m:e>
                            <m:r>
                              <a:rPr lang="en-US" i="0">
                                <a:latin typeface="Cambria Math" panose="02040503050406030204" pitchFamily="18" charset="0"/>
                              </a:rPr>
                              <m:t>7</m:t>
                            </m:r>
                          </m:e>
                          <m:e>
                            <m:r>
                              <a:rPr lang="en-US" i="0">
                                <a:latin typeface="Cambria Math" panose="02040503050406030204" pitchFamily="18" charset="0"/>
                              </a:rPr>
                              <m:t>47.3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5</m:t>
                                </m:r>
                              </m:sub>
                            </m:sSub>
                          </m:e>
                          <m:e>
                            <m:r>
                              <a:rPr lang="en-US" i="0">
                                <a:latin typeface="Cambria Math" panose="02040503050406030204" pitchFamily="18" charset="0"/>
                              </a:rPr>
                              <m:t>7.3</m:t>
                            </m:r>
                          </m:e>
                          <m:e>
                            <m:r>
                              <a:rPr lang="en-US" i="0">
                                <a:latin typeface="Cambria Math" panose="02040503050406030204" pitchFamily="18" charset="0"/>
                              </a:rPr>
                              <m:t>12</m:t>
                            </m:r>
                          </m:e>
                          <m:e>
                            <m:r>
                              <a:rPr lang="en-US" i="0">
                                <a:latin typeface="Cambria Math" panose="02040503050406030204" pitchFamily="18" charset="0"/>
                              </a:rPr>
                              <m:t>45.23</m:t>
                            </m:r>
                          </m:e>
                        </m:mr>
                      </m:m>
                    </m:oMath>
                  </m:oMathPara>
                </a14:m>
                <a:endParaRPr lang="en-US"/>
              </a:p>
            </p:txBody>
          </p:sp>
        </mc:Choice>
        <mc:Fallback xmlns="">
          <p:sp>
            <p:nvSpPr>
              <p:cNvPr id="5" name="TextBox 4">
                <a:extLst>
                  <a:ext uri="{FF2B5EF4-FFF2-40B4-BE49-F238E27FC236}">
                    <a16:creationId xmlns:a16="http://schemas.microsoft.com/office/drawing/2014/main" id="{0270C8CA-591F-79E3-E362-04856AF474C6}"/>
                  </a:ext>
                </a:extLst>
              </p:cNvPr>
              <p:cNvSpPr txBox="1">
                <a:spLocks noRot="1" noChangeAspect="1" noMove="1" noResize="1" noEditPoints="1" noAdjustHandles="1" noChangeArrowheads="1" noChangeShapeType="1" noTextEdit="1"/>
              </p:cNvSpPr>
              <p:nvPr/>
            </p:nvSpPr>
            <p:spPr>
              <a:xfrm>
                <a:off x="1752600" y="2914650"/>
                <a:ext cx="2132029" cy="1730474"/>
              </a:xfrm>
              <a:prstGeom prst="rect">
                <a:avLst/>
              </a:prstGeom>
              <a:blipFill>
                <a:blip r:embed="rId3"/>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75136692-B9AE-2901-549B-645B5ADB276E}"/>
              </a:ext>
            </a:extLst>
          </p:cNvPr>
          <p:cNvGraphicFramePr>
            <a:graphicFrameLocks noGrp="1"/>
          </p:cNvGraphicFramePr>
          <p:nvPr>
            <p:extLst>
              <p:ext uri="{D42A27DB-BD31-4B8C-83A1-F6EECF244321}">
                <p14:modId xmlns:p14="http://schemas.microsoft.com/office/powerpoint/2010/main" val="1121995692"/>
              </p:ext>
            </p:extLst>
          </p:nvPr>
        </p:nvGraphicFramePr>
        <p:xfrm>
          <a:off x="5981700" y="2914650"/>
          <a:ext cx="4286250" cy="1936752"/>
        </p:xfrm>
        <a:graphic>
          <a:graphicData uri="http://schemas.openxmlformats.org/drawingml/2006/table">
            <a:tbl>
              <a:tblPr>
                <a:tableStyleId>{5C22544A-7EE6-4342-B048-85BDC9FD1C3A}</a:tableStyleId>
              </a:tblPr>
              <a:tblGrid>
                <a:gridCol w="714375">
                  <a:extLst>
                    <a:ext uri="{9D8B030D-6E8A-4147-A177-3AD203B41FA5}">
                      <a16:colId xmlns:a16="http://schemas.microsoft.com/office/drawing/2014/main" val="653299673"/>
                    </a:ext>
                  </a:extLst>
                </a:gridCol>
                <a:gridCol w="714375">
                  <a:extLst>
                    <a:ext uri="{9D8B030D-6E8A-4147-A177-3AD203B41FA5}">
                      <a16:colId xmlns:a16="http://schemas.microsoft.com/office/drawing/2014/main" val="1055113030"/>
                    </a:ext>
                  </a:extLst>
                </a:gridCol>
                <a:gridCol w="714375">
                  <a:extLst>
                    <a:ext uri="{9D8B030D-6E8A-4147-A177-3AD203B41FA5}">
                      <a16:colId xmlns:a16="http://schemas.microsoft.com/office/drawing/2014/main" val="3973484824"/>
                    </a:ext>
                  </a:extLst>
                </a:gridCol>
                <a:gridCol w="714375">
                  <a:extLst>
                    <a:ext uri="{9D8B030D-6E8A-4147-A177-3AD203B41FA5}">
                      <a16:colId xmlns:a16="http://schemas.microsoft.com/office/drawing/2014/main" val="1751439827"/>
                    </a:ext>
                  </a:extLst>
                </a:gridCol>
                <a:gridCol w="714375">
                  <a:extLst>
                    <a:ext uri="{9D8B030D-6E8A-4147-A177-3AD203B41FA5}">
                      <a16:colId xmlns:a16="http://schemas.microsoft.com/office/drawing/2014/main" val="727981260"/>
                    </a:ext>
                  </a:extLst>
                </a:gridCol>
                <a:gridCol w="714375">
                  <a:extLst>
                    <a:ext uri="{9D8B030D-6E8A-4147-A177-3AD203B41FA5}">
                      <a16:colId xmlns:a16="http://schemas.microsoft.com/office/drawing/2014/main" val="1816130227"/>
                    </a:ext>
                  </a:extLst>
                </a:gridCol>
              </a:tblGrid>
              <a:tr h="322792">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8564122"/>
                  </a:ext>
                </a:extLst>
              </a:tr>
              <a:tr h="322792">
                <a:tc>
                  <a:txBody>
                    <a:bodyPr/>
                    <a:lstStyle/>
                    <a:p>
                      <a:pPr algn="ctr" fontAlgn="b"/>
                      <a:r>
                        <a:rPr lang="en-US" sz="1100" u="none" strike="noStrike">
                          <a:effectLst/>
                        </a:rPr>
                        <a:t>x1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0.008709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0.207862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0.359302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0.366178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3905780"/>
                  </a:ext>
                </a:extLst>
              </a:tr>
              <a:tr h="322792">
                <a:tc>
                  <a:txBody>
                    <a:bodyPr/>
                    <a:lstStyle/>
                    <a:p>
                      <a:pPr algn="ctr" fontAlgn="b"/>
                      <a:r>
                        <a:rPr lang="en-US" sz="1100" u="none" strike="noStrike">
                          <a:effectLst/>
                        </a:rPr>
                        <a:t>x2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0.008709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0.409967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0.241611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0.196716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5356470"/>
                  </a:ext>
                </a:extLst>
              </a:tr>
              <a:tr h="322792">
                <a:tc>
                  <a:txBody>
                    <a:bodyPr/>
                    <a:lstStyle/>
                    <a:p>
                      <a:pPr algn="ctr" fontAlgn="b"/>
                      <a:r>
                        <a:rPr lang="en-US" sz="1100" u="none" strike="noStrike">
                          <a:effectLst/>
                        </a:rPr>
                        <a:t>x3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0.207862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0.409967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0.936019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0.87281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74860085"/>
                  </a:ext>
                </a:extLst>
              </a:tr>
              <a:tr h="322792">
                <a:tc>
                  <a:txBody>
                    <a:bodyPr/>
                    <a:lstStyle/>
                    <a:p>
                      <a:pPr algn="ctr" fontAlgn="b"/>
                      <a:r>
                        <a:rPr lang="en-US" sz="1100" u="none" strike="noStrike">
                          <a:effectLst/>
                        </a:rPr>
                        <a:t>x4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0.359302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0.241611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0.936019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0.970737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0782541"/>
                  </a:ext>
                </a:extLst>
              </a:tr>
              <a:tr h="322792">
                <a:tc>
                  <a:txBody>
                    <a:bodyPr/>
                    <a:lstStyle/>
                    <a:p>
                      <a:pPr algn="ctr" fontAlgn="b"/>
                      <a:r>
                        <a:rPr lang="en-US" sz="1100" u="none" strike="noStrike">
                          <a:effectLst/>
                        </a:rPr>
                        <a:t>x5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0.366178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0.196716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0.87281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0.970737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9968511"/>
                  </a:ext>
                </a:extLst>
              </a:tr>
            </a:tbl>
          </a:graphicData>
        </a:graphic>
      </p:graphicFrame>
    </p:spTree>
    <p:extLst>
      <p:ext uri="{BB962C8B-B14F-4D97-AF65-F5344CB8AC3E}">
        <p14:creationId xmlns:p14="http://schemas.microsoft.com/office/powerpoint/2010/main" val="1102021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7027-5743-B65C-EB54-F53D13A5843E}"/>
              </a:ext>
            </a:extLst>
          </p:cNvPr>
          <p:cNvSpPr>
            <a:spLocks noGrp="1"/>
          </p:cNvSpPr>
          <p:nvPr>
            <p:ph type="title"/>
          </p:nvPr>
        </p:nvSpPr>
        <p:spPr/>
        <p:txBody>
          <a:bodyPr/>
          <a:lstStyle/>
          <a:p>
            <a:r>
              <a:rPr lang="en-US"/>
              <a:t>Graphs from Data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65283A-7098-BA9F-5156-48E51E25B549}"/>
                  </a:ext>
                </a:extLst>
              </p:cNvPr>
              <p:cNvSpPr>
                <a:spLocks noGrp="1"/>
              </p:cNvSpPr>
              <p:nvPr>
                <p:ph idx="1"/>
              </p:nvPr>
            </p:nvSpPr>
            <p:spPr>
              <a:xfrm>
                <a:off x="851969" y="1317625"/>
                <a:ext cx="10515600" cy="746125"/>
              </a:xfrm>
            </p:spPr>
            <p:txBody>
              <a:bodyPr/>
              <a:lstStyle/>
              <a:p>
                <a:r>
                  <a:rPr lang="en-US"/>
                  <a:t>Gaussian similarity with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=50</m:t>
                    </m:r>
                  </m:oMath>
                </a14:m>
                <a:endParaRPr lang="en-US"/>
              </a:p>
            </p:txBody>
          </p:sp>
        </mc:Choice>
        <mc:Fallback xmlns="">
          <p:sp>
            <p:nvSpPr>
              <p:cNvPr id="3" name="Content Placeholder 2">
                <a:extLst>
                  <a:ext uri="{FF2B5EF4-FFF2-40B4-BE49-F238E27FC236}">
                    <a16:creationId xmlns:a16="http://schemas.microsoft.com/office/drawing/2014/main" id="{1A65283A-7098-BA9F-5156-48E51E25B549}"/>
                  </a:ext>
                </a:extLst>
              </p:cNvPr>
              <p:cNvSpPr>
                <a:spLocks noGrp="1" noRot="1" noChangeAspect="1" noMove="1" noResize="1" noEditPoints="1" noAdjustHandles="1" noChangeArrowheads="1" noChangeShapeType="1" noTextEdit="1"/>
              </p:cNvSpPr>
              <p:nvPr>
                <p:ph idx="1"/>
              </p:nvPr>
            </p:nvSpPr>
            <p:spPr>
              <a:xfrm>
                <a:off x="851969" y="1317625"/>
                <a:ext cx="10515600" cy="746125"/>
              </a:xfrm>
              <a:blipFill>
                <a:blip r:embed="rId2"/>
                <a:stretch>
                  <a:fillRect l="-1043" t="-130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70C8CA-591F-79E3-E362-04856AF474C6}"/>
                  </a:ext>
                </a:extLst>
              </p:cNvPr>
              <p:cNvSpPr txBox="1"/>
              <p:nvPr/>
            </p:nvSpPr>
            <p:spPr>
              <a:xfrm>
                <a:off x="1752600" y="2914650"/>
                <a:ext cx="2132029" cy="17304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 </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2</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3</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e>
                            <m:r>
                              <a:rPr lang="en-US" i="0">
                                <a:latin typeface="Cambria Math" panose="02040503050406030204" pitchFamily="18" charset="0"/>
                              </a:rPr>
                              <m:t>0.2</m:t>
                            </m:r>
                          </m:e>
                          <m:e>
                            <m:r>
                              <a:rPr lang="en-US" i="0">
                                <a:latin typeface="Cambria Math" panose="02040503050406030204" pitchFamily="18" charset="0"/>
                              </a:rPr>
                              <m:t>1</m:t>
                            </m:r>
                          </m:e>
                          <m:e>
                            <m:r>
                              <a:rPr lang="en-US" i="0">
                                <a:latin typeface="Cambria Math" panose="02040503050406030204" pitchFamily="18" charset="0"/>
                              </a:rPr>
                              <m:t>12.3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e>
                            <m:r>
                              <a:rPr lang="en-US" i="0">
                                <a:latin typeface="Cambria Math" panose="02040503050406030204" pitchFamily="18" charset="0"/>
                              </a:rPr>
                              <m:t>1.3</m:t>
                            </m:r>
                          </m:e>
                          <m:e>
                            <m:r>
                              <a:rPr lang="en-US" i="0">
                                <a:latin typeface="Cambria Math" panose="02040503050406030204" pitchFamily="18" charset="0"/>
                              </a:rPr>
                              <m:t>4</m:t>
                            </m:r>
                          </m:e>
                          <m:e>
                            <m:r>
                              <a:rPr lang="en-US" i="0">
                                <a:latin typeface="Cambria Math" panose="02040503050406030204" pitchFamily="18" charset="0"/>
                              </a:rPr>
                              <m:t>89.23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e>
                            <m:r>
                              <a:rPr lang="en-US" i="0">
                                <a:latin typeface="Cambria Math" panose="02040503050406030204" pitchFamily="18" charset="0"/>
                              </a:rPr>
                              <m:t>5.6</m:t>
                            </m:r>
                          </m:e>
                          <m:e>
                            <m:r>
                              <a:rPr lang="en-US" i="0">
                                <a:latin typeface="Cambria Math" panose="02040503050406030204" pitchFamily="18" charset="0"/>
                              </a:rPr>
                              <m:t>5</m:t>
                            </m:r>
                          </m:e>
                          <m:e>
                            <m:r>
                              <a:rPr lang="en-US" i="0">
                                <a:latin typeface="Cambria Math" panose="02040503050406030204" pitchFamily="18" charset="0"/>
                              </a:rPr>
                              <m:t>56.1</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4</m:t>
                                </m:r>
                              </m:sub>
                            </m:sSub>
                          </m:e>
                          <m:e>
                            <m:r>
                              <a:rPr lang="en-US" i="0">
                                <a:latin typeface="Cambria Math" panose="02040503050406030204" pitchFamily="18" charset="0"/>
                              </a:rPr>
                              <m:t>4.5</m:t>
                            </m:r>
                          </m:e>
                          <m:e>
                            <m:r>
                              <a:rPr lang="en-US" i="0">
                                <a:latin typeface="Cambria Math" panose="02040503050406030204" pitchFamily="18" charset="0"/>
                              </a:rPr>
                              <m:t>7</m:t>
                            </m:r>
                          </m:e>
                          <m:e>
                            <m:r>
                              <a:rPr lang="en-US" i="0">
                                <a:latin typeface="Cambria Math" panose="02040503050406030204" pitchFamily="18" charset="0"/>
                              </a:rPr>
                              <m:t>47.3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5</m:t>
                                </m:r>
                              </m:sub>
                            </m:sSub>
                          </m:e>
                          <m:e>
                            <m:r>
                              <a:rPr lang="en-US" i="0">
                                <a:latin typeface="Cambria Math" panose="02040503050406030204" pitchFamily="18" charset="0"/>
                              </a:rPr>
                              <m:t>7.3</m:t>
                            </m:r>
                          </m:e>
                          <m:e>
                            <m:r>
                              <a:rPr lang="en-US" i="0">
                                <a:latin typeface="Cambria Math" panose="02040503050406030204" pitchFamily="18" charset="0"/>
                              </a:rPr>
                              <m:t>12</m:t>
                            </m:r>
                          </m:e>
                          <m:e>
                            <m:r>
                              <a:rPr lang="en-US" i="0">
                                <a:latin typeface="Cambria Math" panose="02040503050406030204" pitchFamily="18" charset="0"/>
                              </a:rPr>
                              <m:t>45.23</m:t>
                            </m:r>
                          </m:e>
                        </m:mr>
                      </m:m>
                    </m:oMath>
                  </m:oMathPara>
                </a14:m>
                <a:endParaRPr lang="en-US"/>
              </a:p>
            </p:txBody>
          </p:sp>
        </mc:Choice>
        <mc:Fallback xmlns="">
          <p:sp>
            <p:nvSpPr>
              <p:cNvPr id="5" name="TextBox 4">
                <a:extLst>
                  <a:ext uri="{FF2B5EF4-FFF2-40B4-BE49-F238E27FC236}">
                    <a16:creationId xmlns:a16="http://schemas.microsoft.com/office/drawing/2014/main" id="{0270C8CA-591F-79E3-E362-04856AF474C6}"/>
                  </a:ext>
                </a:extLst>
              </p:cNvPr>
              <p:cNvSpPr txBox="1">
                <a:spLocks noRot="1" noChangeAspect="1" noMove="1" noResize="1" noEditPoints="1" noAdjustHandles="1" noChangeArrowheads="1" noChangeShapeType="1" noTextEdit="1"/>
              </p:cNvSpPr>
              <p:nvPr/>
            </p:nvSpPr>
            <p:spPr>
              <a:xfrm>
                <a:off x="1752600" y="2914650"/>
                <a:ext cx="2132029" cy="1730474"/>
              </a:xfrm>
              <a:prstGeom prst="rect">
                <a:avLst/>
              </a:prstGeom>
              <a:blipFill>
                <a:blip r:embed="rId3"/>
                <a:stretch>
                  <a:fillRect/>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62852516-5BB6-8673-129B-A18BCEC1CAC3}"/>
              </a:ext>
            </a:extLst>
          </p:cNvPr>
          <p:cNvGraphicFramePr>
            <a:graphicFrameLocks noGrp="1"/>
          </p:cNvGraphicFramePr>
          <p:nvPr>
            <p:extLst>
              <p:ext uri="{D42A27DB-BD31-4B8C-83A1-F6EECF244321}">
                <p14:modId xmlns:p14="http://schemas.microsoft.com/office/powerpoint/2010/main" val="712503530"/>
              </p:ext>
            </p:extLst>
          </p:nvPr>
        </p:nvGraphicFramePr>
        <p:xfrm>
          <a:off x="6401114" y="3030960"/>
          <a:ext cx="3866838" cy="2169690"/>
        </p:xfrm>
        <a:graphic>
          <a:graphicData uri="http://schemas.openxmlformats.org/drawingml/2006/table">
            <a:tbl>
              <a:tblPr>
                <a:tableStyleId>{5C22544A-7EE6-4342-B048-85BDC9FD1C3A}</a:tableStyleId>
              </a:tblPr>
              <a:tblGrid>
                <a:gridCol w="644473">
                  <a:extLst>
                    <a:ext uri="{9D8B030D-6E8A-4147-A177-3AD203B41FA5}">
                      <a16:colId xmlns:a16="http://schemas.microsoft.com/office/drawing/2014/main" val="1709524533"/>
                    </a:ext>
                  </a:extLst>
                </a:gridCol>
                <a:gridCol w="644473">
                  <a:extLst>
                    <a:ext uri="{9D8B030D-6E8A-4147-A177-3AD203B41FA5}">
                      <a16:colId xmlns:a16="http://schemas.microsoft.com/office/drawing/2014/main" val="3408420551"/>
                    </a:ext>
                  </a:extLst>
                </a:gridCol>
                <a:gridCol w="644473">
                  <a:extLst>
                    <a:ext uri="{9D8B030D-6E8A-4147-A177-3AD203B41FA5}">
                      <a16:colId xmlns:a16="http://schemas.microsoft.com/office/drawing/2014/main" val="3333316616"/>
                    </a:ext>
                  </a:extLst>
                </a:gridCol>
                <a:gridCol w="644473">
                  <a:extLst>
                    <a:ext uri="{9D8B030D-6E8A-4147-A177-3AD203B41FA5}">
                      <a16:colId xmlns:a16="http://schemas.microsoft.com/office/drawing/2014/main" val="4010895103"/>
                    </a:ext>
                  </a:extLst>
                </a:gridCol>
                <a:gridCol w="644473">
                  <a:extLst>
                    <a:ext uri="{9D8B030D-6E8A-4147-A177-3AD203B41FA5}">
                      <a16:colId xmlns:a16="http://schemas.microsoft.com/office/drawing/2014/main" val="599482778"/>
                    </a:ext>
                  </a:extLst>
                </a:gridCol>
                <a:gridCol w="644473">
                  <a:extLst>
                    <a:ext uri="{9D8B030D-6E8A-4147-A177-3AD203B41FA5}">
                      <a16:colId xmlns:a16="http://schemas.microsoft.com/office/drawing/2014/main" val="3144165424"/>
                    </a:ext>
                  </a:extLst>
                </a:gridCol>
              </a:tblGrid>
              <a:tr h="342815">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6996211"/>
                  </a:ext>
                </a:extLst>
              </a:tr>
              <a:tr h="365375">
                <a:tc>
                  <a:txBody>
                    <a:bodyPr/>
                    <a:lstStyle/>
                    <a:p>
                      <a:pPr algn="ctr" fontAlgn="b"/>
                      <a:r>
                        <a:rPr lang="en-US" sz="1100" u="none" strike="noStrike">
                          <a:effectLst/>
                        </a:rPr>
                        <a:t>x1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0.30549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0.675218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0.774221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0.777899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9174018"/>
                  </a:ext>
                </a:extLst>
              </a:tr>
              <a:tr h="365375">
                <a:tc>
                  <a:txBody>
                    <a:bodyPr/>
                    <a:lstStyle/>
                    <a:p>
                      <a:pPr algn="ctr" fontAlgn="b"/>
                      <a:r>
                        <a:rPr lang="en-US" sz="1100" u="none" strike="noStrike">
                          <a:effectLst/>
                        </a:rPr>
                        <a:t>x2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0.30549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0.800179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0.701098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0.665978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5113354"/>
                  </a:ext>
                </a:extLst>
              </a:tr>
              <a:tr h="365375">
                <a:tc>
                  <a:txBody>
                    <a:bodyPr/>
                    <a:lstStyle/>
                    <a:p>
                      <a:pPr algn="ctr" fontAlgn="b"/>
                      <a:r>
                        <a:rPr lang="en-US" sz="1100" u="none" strike="noStrike">
                          <a:effectLst/>
                        </a:rPr>
                        <a:t>x3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0.675218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0.800179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0.983606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0.966562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2722731"/>
                  </a:ext>
                </a:extLst>
              </a:tr>
              <a:tr h="365375">
                <a:tc>
                  <a:txBody>
                    <a:bodyPr/>
                    <a:lstStyle/>
                    <a:p>
                      <a:pPr algn="ctr" fontAlgn="b"/>
                      <a:r>
                        <a:rPr lang="en-US" sz="1100" u="none" strike="noStrike">
                          <a:effectLst/>
                        </a:rPr>
                        <a:t>x4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0.774221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0.701098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0.983606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0.992603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1985307"/>
                  </a:ext>
                </a:extLst>
              </a:tr>
              <a:tr h="365375">
                <a:tc>
                  <a:txBody>
                    <a:bodyPr/>
                    <a:lstStyle/>
                    <a:p>
                      <a:pPr algn="ctr" fontAlgn="b"/>
                      <a:r>
                        <a:rPr lang="en-US" sz="1100" u="none" strike="noStrike">
                          <a:effectLst/>
                        </a:rPr>
                        <a:t>x5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0.777899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0.665978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0.966562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0.992603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90117594"/>
                  </a:ext>
                </a:extLst>
              </a:tr>
            </a:tbl>
          </a:graphicData>
        </a:graphic>
      </p:graphicFrame>
    </p:spTree>
    <p:extLst>
      <p:ext uri="{BB962C8B-B14F-4D97-AF65-F5344CB8AC3E}">
        <p14:creationId xmlns:p14="http://schemas.microsoft.com/office/powerpoint/2010/main" val="968030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F917-423B-1E84-6BED-983172D26F87}"/>
              </a:ext>
            </a:extLst>
          </p:cNvPr>
          <p:cNvSpPr>
            <a:spLocks noGrp="1"/>
          </p:cNvSpPr>
          <p:nvPr>
            <p:ph type="title"/>
          </p:nvPr>
        </p:nvSpPr>
        <p:spPr/>
        <p:txBody>
          <a:bodyPr/>
          <a:lstStyle/>
          <a:p>
            <a:r>
              <a:rPr lang="en-US"/>
              <a:t>Creating a graph from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8DDBD7-4303-BB1D-B4BF-E698AFA52C2B}"/>
                  </a:ext>
                </a:extLst>
              </p:cNvPr>
              <p:cNvSpPr txBox="1"/>
              <p:nvPr/>
            </p:nvSpPr>
            <p:spPr>
              <a:xfrm>
                <a:off x="438150" y="1681850"/>
                <a:ext cx="2132029" cy="17304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en-US" i="1" smtClean="0">
                              <a:solidFill>
                                <a:srgbClr val="836967"/>
                              </a:solidFill>
                              <a:latin typeface="Cambria Math" panose="02040503050406030204" pitchFamily="18" charset="0"/>
                            </a:rPr>
                          </m:ctrlPr>
                        </m:mPr>
                        <m:mr>
                          <m:e>
                            <m:r>
                              <a:rPr lang="en-US">
                                <a:latin typeface="Cambria Math" panose="02040503050406030204" pitchFamily="18" charset="0"/>
                              </a:rPr>
                              <m:t> </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1</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2</m:t>
                                </m:r>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0">
                                    <a:latin typeface="Cambria Math" panose="02040503050406030204" pitchFamily="18" charset="0"/>
                                  </a:rPr>
                                  <m:t>3</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e>
                            <m:r>
                              <a:rPr lang="en-US" i="0">
                                <a:latin typeface="Cambria Math" panose="02040503050406030204" pitchFamily="18" charset="0"/>
                              </a:rPr>
                              <m:t>0.2</m:t>
                            </m:r>
                          </m:e>
                          <m:e>
                            <m:r>
                              <a:rPr lang="en-US" i="0">
                                <a:latin typeface="Cambria Math" panose="02040503050406030204" pitchFamily="18" charset="0"/>
                              </a:rPr>
                              <m:t>1</m:t>
                            </m:r>
                          </m:e>
                          <m:e>
                            <m:r>
                              <a:rPr lang="en-US" i="0">
                                <a:latin typeface="Cambria Math" panose="02040503050406030204" pitchFamily="18" charset="0"/>
                              </a:rPr>
                              <m:t>12.3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e>
                            <m:r>
                              <a:rPr lang="en-US" i="0">
                                <a:latin typeface="Cambria Math" panose="02040503050406030204" pitchFamily="18" charset="0"/>
                              </a:rPr>
                              <m:t>1.3</m:t>
                            </m:r>
                          </m:e>
                          <m:e>
                            <m:r>
                              <a:rPr lang="en-US" i="0">
                                <a:latin typeface="Cambria Math" panose="02040503050406030204" pitchFamily="18" charset="0"/>
                              </a:rPr>
                              <m:t>4</m:t>
                            </m:r>
                          </m:e>
                          <m:e>
                            <m:r>
                              <a:rPr lang="en-US" i="0">
                                <a:latin typeface="Cambria Math" panose="02040503050406030204" pitchFamily="18" charset="0"/>
                              </a:rPr>
                              <m:t>89.23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e>
                            <m:r>
                              <a:rPr lang="en-US" i="0">
                                <a:latin typeface="Cambria Math" panose="02040503050406030204" pitchFamily="18" charset="0"/>
                              </a:rPr>
                              <m:t>5.6</m:t>
                            </m:r>
                          </m:e>
                          <m:e>
                            <m:r>
                              <a:rPr lang="en-US" i="0">
                                <a:latin typeface="Cambria Math" panose="02040503050406030204" pitchFamily="18" charset="0"/>
                              </a:rPr>
                              <m:t>5</m:t>
                            </m:r>
                          </m:e>
                          <m:e>
                            <m:r>
                              <a:rPr lang="en-US" i="0">
                                <a:latin typeface="Cambria Math" panose="02040503050406030204" pitchFamily="18" charset="0"/>
                              </a:rPr>
                              <m:t>56.1</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4</m:t>
                                </m:r>
                              </m:sub>
                            </m:sSub>
                          </m:e>
                          <m:e>
                            <m:r>
                              <a:rPr lang="en-US" i="0">
                                <a:latin typeface="Cambria Math" panose="02040503050406030204" pitchFamily="18" charset="0"/>
                              </a:rPr>
                              <m:t>4.5</m:t>
                            </m:r>
                          </m:e>
                          <m:e>
                            <m:r>
                              <a:rPr lang="en-US" i="0">
                                <a:latin typeface="Cambria Math" panose="02040503050406030204" pitchFamily="18" charset="0"/>
                              </a:rPr>
                              <m:t>7</m:t>
                            </m:r>
                          </m:e>
                          <m:e>
                            <m:r>
                              <a:rPr lang="en-US" i="0">
                                <a:latin typeface="Cambria Math" panose="02040503050406030204" pitchFamily="18" charset="0"/>
                              </a:rPr>
                              <m:t>47.3</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5</m:t>
                                </m:r>
                              </m:sub>
                            </m:sSub>
                          </m:e>
                          <m:e>
                            <m:r>
                              <a:rPr lang="en-US" i="0">
                                <a:latin typeface="Cambria Math" panose="02040503050406030204" pitchFamily="18" charset="0"/>
                              </a:rPr>
                              <m:t>7.3</m:t>
                            </m:r>
                          </m:e>
                          <m:e>
                            <m:r>
                              <a:rPr lang="en-US" i="0">
                                <a:latin typeface="Cambria Math" panose="02040503050406030204" pitchFamily="18" charset="0"/>
                              </a:rPr>
                              <m:t>12</m:t>
                            </m:r>
                          </m:e>
                          <m:e>
                            <m:r>
                              <a:rPr lang="en-US" i="0">
                                <a:latin typeface="Cambria Math" panose="02040503050406030204" pitchFamily="18" charset="0"/>
                              </a:rPr>
                              <m:t>45.23</m:t>
                            </m:r>
                          </m:e>
                        </m:mr>
                      </m:m>
                    </m:oMath>
                  </m:oMathPara>
                </a14:m>
                <a:endParaRPr lang="en-US"/>
              </a:p>
            </p:txBody>
          </p:sp>
        </mc:Choice>
        <mc:Fallback xmlns="">
          <p:sp>
            <p:nvSpPr>
              <p:cNvPr id="4" name="TextBox 3">
                <a:extLst>
                  <a:ext uri="{FF2B5EF4-FFF2-40B4-BE49-F238E27FC236}">
                    <a16:creationId xmlns:a16="http://schemas.microsoft.com/office/drawing/2014/main" id="{C98DDBD7-4303-BB1D-B4BF-E698AFA52C2B}"/>
                  </a:ext>
                </a:extLst>
              </p:cNvPr>
              <p:cNvSpPr txBox="1">
                <a:spLocks noRot="1" noChangeAspect="1" noMove="1" noResize="1" noEditPoints="1" noAdjustHandles="1" noChangeArrowheads="1" noChangeShapeType="1" noTextEdit="1"/>
              </p:cNvSpPr>
              <p:nvPr/>
            </p:nvSpPr>
            <p:spPr>
              <a:xfrm>
                <a:off x="438150" y="1681850"/>
                <a:ext cx="2132029" cy="1730474"/>
              </a:xfrm>
              <a:prstGeom prst="rect">
                <a:avLst/>
              </a:prstGeom>
              <a:blipFill>
                <a:blip r:embed="rId2"/>
                <a:stretch>
                  <a:fillRect/>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366B56B9-8453-D176-B508-7A0F4B49C62C}"/>
              </a:ext>
            </a:extLst>
          </p:cNvPr>
          <p:cNvGraphicFramePr>
            <a:graphicFrameLocks noGrp="1"/>
          </p:cNvGraphicFramePr>
          <p:nvPr>
            <p:extLst>
              <p:ext uri="{D42A27DB-BD31-4B8C-83A1-F6EECF244321}">
                <p14:modId xmlns:p14="http://schemas.microsoft.com/office/powerpoint/2010/main" val="3955168172"/>
              </p:ext>
            </p:extLst>
          </p:nvPr>
        </p:nvGraphicFramePr>
        <p:xfrm>
          <a:off x="3385990" y="1478918"/>
          <a:ext cx="3866838" cy="2169690"/>
        </p:xfrm>
        <a:graphic>
          <a:graphicData uri="http://schemas.openxmlformats.org/drawingml/2006/table">
            <a:tbl>
              <a:tblPr>
                <a:tableStyleId>{5C22544A-7EE6-4342-B048-85BDC9FD1C3A}</a:tableStyleId>
              </a:tblPr>
              <a:tblGrid>
                <a:gridCol w="644473">
                  <a:extLst>
                    <a:ext uri="{9D8B030D-6E8A-4147-A177-3AD203B41FA5}">
                      <a16:colId xmlns:a16="http://schemas.microsoft.com/office/drawing/2014/main" val="1709524533"/>
                    </a:ext>
                  </a:extLst>
                </a:gridCol>
                <a:gridCol w="644473">
                  <a:extLst>
                    <a:ext uri="{9D8B030D-6E8A-4147-A177-3AD203B41FA5}">
                      <a16:colId xmlns:a16="http://schemas.microsoft.com/office/drawing/2014/main" val="3408420551"/>
                    </a:ext>
                  </a:extLst>
                </a:gridCol>
                <a:gridCol w="644473">
                  <a:extLst>
                    <a:ext uri="{9D8B030D-6E8A-4147-A177-3AD203B41FA5}">
                      <a16:colId xmlns:a16="http://schemas.microsoft.com/office/drawing/2014/main" val="3333316616"/>
                    </a:ext>
                  </a:extLst>
                </a:gridCol>
                <a:gridCol w="644473">
                  <a:extLst>
                    <a:ext uri="{9D8B030D-6E8A-4147-A177-3AD203B41FA5}">
                      <a16:colId xmlns:a16="http://schemas.microsoft.com/office/drawing/2014/main" val="4010895103"/>
                    </a:ext>
                  </a:extLst>
                </a:gridCol>
                <a:gridCol w="644473">
                  <a:extLst>
                    <a:ext uri="{9D8B030D-6E8A-4147-A177-3AD203B41FA5}">
                      <a16:colId xmlns:a16="http://schemas.microsoft.com/office/drawing/2014/main" val="599482778"/>
                    </a:ext>
                  </a:extLst>
                </a:gridCol>
                <a:gridCol w="644473">
                  <a:extLst>
                    <a:ext uri="{9D8B030D-6E8A-4147-A177-3AD203B41FA5}">
                      <a16:colId xmlns:a16="http://schemas.microsoft.com/office/drawing/2014/main" val="3144165424"/>
                    </a:ext>
                  </a:extLst>
                </a:gridCol>
              </a:tblGrid>
              <a:tr h="342815">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x5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6996211"/>
                  </a:ext>
                </a:extLst>
              </a:tr>
              <a:tr h="365375">
                <a:tc>
                  <a:txBody>
                    <a:bodyPr/>
                    <a:lstStyle/>
                    <a:p>
                      <a:pPr algn="ctr" fontAlgn="b"/>
                      <a:r>
                        <a:rPr lang="en-US" sz="1100" u="none" strike="noStrike">
                          <a:effectLst/>
                        </a:rPr>
                        <a:t>x1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0.30549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0.675218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0.774221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0.777899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9174018"/>
                  </a:ext>
                </a:extLst>
              </a:tr>
              <a:tr h="365375">
                <a:tc>
                  <a:txBody>
                    <a:bodyPr/>
                    <a:lstStyle/>
                    <a:p>
                      <a:pPr algn="ctr" fontAlgn="b"/>
                      <a:r>
                        <a:rPr lang="en-US" sz="1100" u="none" strike="noStrike">
                          <a:effectLst/>
                        </a:rPr>
                        <a:t>x2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0.30549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0.800179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0.701098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0.665978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5113354"/>
                  </a:ext>
                </a:extLst>
              </a:tr>
              <a:tr h="365375">
                <a:tc>
                  <a:txBody>
                    <a:bodyPr/>
                    <a:lstStyle/>
                    <a:p>
                      <a:pPr algn="ctr" fontAlgn="b"/>
                      <a:r>
                        <a:rPr lang="en-US" sz="1100" u="none" strike="noStrike">
                          <a:effectLst/>
                        </a:rPr>
                        <a:t>x3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0.675218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0.800179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0.983606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0.966562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2722731"/>
                  </a:ext>
                </a:extLst>
              </a:tr>
              <a:tr h="365375">
                <a:tc>
                  <a:txBody>
                    <a:bodyPr/>
                    <a:lstStyle/>
                    <a:p>
                      <a:pPr algn="ctr" fontAlgn="b"/>
                      <a:r>
                        <a:rPr lang="en-US" sz="1100" u="none" strike="noStrike">
                          <a:effectLst/>
                        </a:rPr>
                        <a:t>x4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0.774221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0.701098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0.983606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0.992603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1985307"/>
                  </a:ext>
                </a:extLst>
              </a:tr>
              <a:tr h="365375">
                <a:tc>
                  <a:txBody>
                    <a:bodyPr/>
                    <a:lstStyle/>
                    <a:p>
                      <a:pPr algn="ctr" fontAlgn="b"/>
                      <a:r>
                        <a:rPr lang="en-US" sz="1100" u="none" strike="noStrike">
                          <a:effectLst/>
                        </a:rPr>
                        <a:t>x5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0.777899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0.665978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0.966562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0.992603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90117594"/>
                  </a:ext>
                </a:extLst>
              </a:tr>
            </a:tbl>
          </a:graphicData>
        </a:graphic>
      </p:graphicFrame>
      <p:graphicFrame>
        <p:nvGraphicFramePr>
          <p:cNvPr id="6" name="Table 5">
            <a:extLst>
              <a:ext uri="{FF2B5EF4-FFF2-40B4-BE49-F238E27FC236}">
                <a16:creationId xmlns:a16="http://schemas.microsoft.com/office/drawing/2014/main" id="{660938DE-4ED2-D2EB-6547-1E9C64693643}"/>
              </a:ext>
            </a:extLst>
          </p:cNvPr>
          <p:cNvGraphicFramePr>
            <a:graphicFrameLocks noGrp="1"/>
          </p:cNvGraphicFramePr>
          <p:nvPr>
            <p:extLst>
              <p:ext uri="{D42A27DB-BD31-4B8C-83A1-F6EECF244321}">
                <p14:modId xmlns:p14="http://schemas.microsoft.com/office/powerpoint/2010/main" val="4287311297"/>
              </p:ext>
            </p:extLst>
          </p:nvPr>
        </p:nvGraphicFramePr>
        <p:xfrm>
          <a:off x="7767964" y="1681850"/>
          <a:ext cx="3771900" cy="1885950"/>
        </p:xfrm>
        <a:graphic>
          <a:graphicData uri="http://schemas.openxmlformats.org/drawingml/2006/table">
            <a:tbl>
              <a:tblPr>
                <a:tableStyleId>{5C22544A-7EE6-4342-B048-85BDC9FD1C3A}</a:tableStyleId>
              </a:tblPr>
              <a:tblGrid>
                <a:gridCol w="628650">
                  <a:extLst>
                    <a:ext uri="{9D8B030D-6E8A-4147-A177-3AD203B41FA5}">
                      <a16:colId xmlns:a16="http://schemas.microsoft.com/office/drawing/2014/main" val="3144114384"/>
                    </a:ext>
                  </a:extLst>
                </a:gridCol>
                <a:gridCol w="628650">
                  <a:extLst>
                    <a:ext uri="{9D8B030D-6E8A-4147-A177-3AD203B41FA5}">
                      <a16:colId xmlns:a16="http://schemas.microsoft.com/office/drawing/2014/main" val="2610778691"/>
                    </a:ext>
                  </a:extLst>
                </a:gridCol>
                <a:gridCol w="628650">
                  <a:extLst>
                    <a:ext uri="{9D8B030D-6E8A-4147-A177-3AD203B41FA5}">
                      <a16:colId xmlns:a16="http://schemas.microsoft.com/office/drawing/2014/main" val="2382255710"/>
                    </a:ext>
                  </a:extLst>
                </a:gridCol>
                <a:gridCol w="628650">
                  <a:extLst>
                    <a:ext uri="{9D8B030D-6E8A-4147-A177-3AD203B41FA5}">
                      <a16:colId xmlns:a16="http://schemas.microsoft.com/office/drawing/2014/main" val="3460501162"/>
                    </a:ext>
                  </a:extLst>
                </a:gridCol>
                <a:gridCol w="628650">
                  <a:extLst>
                    <a:ext uri="{9D8B030D-6E8A-4147-A177-3AD203B41FA5}">
                      <a16:colId xmlns:a16="http://schemas.microsoft.com/office/drawing/2014/main" val="2940753551"/>
                    </a:ext>
                  </a:extLst>
                </a:gridCol>
                <a:gridCol w="628650">
                  <a:extLst>
                    <a:ext uri="{9D8B030D-6E8A-4147-A177-3AD203B41FA5}">
                      <a16:colId xmlns:a16="http://schemas.microsoft.com/office/drawing/2014/main" val="3541661462"/>
                    </a:ext>
                  </a:extLst>
                </a:gridCol>
              </a:tblGrid>
              <a:tr h="314325">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x1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x2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x3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x4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x5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2449428"/>
                  </a:ext>
                </a:extLst>
              </a:tr>
              <a:tr h="314325">
                <a:tc>
                  <a:txBody>
                    <a:bodyPr/>
                    <a:lstStyle/>
                    <a:p>
                      <a:pPr algn="l" fontAlgn="b"/>
                      <a:r>
                        <a:rPr lang="en-US" sz="1100" u="none" strike="noStrike">
                          <a:effectLst/>
                        </a:rPr>
                        <a:t>x1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755789"/>
                  </a:ext>
                </a:extLst>
              </a:tr>
              <a:tr h="314325">
                <a:tc>
                  <a:txBody>
                    <a:bodyPr/>
                    <a:lstStyle/>
                    <a:p>
                      <a:pPr algn="l" fontAlgn="b"/>
                      <a:r>
                        <a:rPr lang="en-US" sz="1100" u="none" strike="noStrike">
                          <a:effectLst/>
                        </a:rPr>
                        <a:t>x2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6065167"/>
                  </a:ext>
                </a:extLst>
              </a:tr>
              <a:tr h="314325">
                <a:tc>
                  <a:txBody>
                    <a:bodyPr/>
                    <a:lstStyle/>
                    <a:p>
                      <a:pPr algn="l" fontAlgn="b"/>
                      <a:r>
                        <a:rPr lang="en-US" sz="1100" u="none" strike="noStrike">
                          <a:effectLst/>
                        </a:rPr>
                        <a:t>x3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42678667"/>
                  </a:ext>
                </a:extLst>
              </a:tr>
              <a:tr h="314325">
                <a:tc>
                  <a:txBody>
                    <a:bodyPr/>
                    <a:lstStyle/>
                    <a:p>
                      <a:pPr algn="l" fontAlgn="b"/>
                      <a:r>
                        <a:rPr lang="en-US" sz="1100" u="none" strike="noStrike">
                          <a:effectLst/>
                        </a:rPr>
                        <a:t>x4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185838"/>
                  </a:ext>
                </a:extLst>
              </a:tr>
              <a:tr h="314325">
                <a:tc>
                  <a:txBody>
                    <a:bodyPr/>
                    <a:lstStyle/>
                    <a:p>
                      <a:pPr algn="l" fontAlgn="b"/>
                      <a:r>
                        <a:rPr lang="en-US" sz="1100" u="none" strike="noStrike">
                          <a:effectLst/>
                        </a:rPr>
                        <a:t>x5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323283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34BEE9-CF47-D1F1-DE8D-726A8FAEF5E5}"/>
                  </a:ext>
                </a:extLst>
              </p:cNvPr>
              <p:cNvSpPr txBox="1"/>
              <p:nvPr/>
            </p:nvSpPr>
            <p:spPr>
              <a:xfrm>
                <a:off x="8667750" y="1027317"/>
                <a:ext cx="13043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=0.94</m:t>
                      </m:r>
                    </m:oMath>
                  </m:oMathPara>
                </a14:m>
                <a:endParaRPr lang="en-US"/>
              </a:p>
            </p:txBody>
          </p:sp>
        </mc:Choice>
        <mc:Fallback xmlns="">
          <p:sp>
            <p:nvSpPr>
              <p:cNvPr id="7" name="TextBox 6">
                <a:extLst>
                  <a:ext uri="{FF2B5EF4-FFF2-40B4-BE49-F238E27FC236}">
                    <a16:creationId xmlns:a16="http://schemas.microsoft.com/office/drawing/2014/main" id="{1034BEE9-CF47-D1F1-DE8D-726A8FAEF5E5}"/>
                  </a:ext>
                </a:extLst>
              </p:cNvPr>
              <p:cNvSpPr txBox="1">
                <a:spLocks noRot="1" noChangeAspect="1" noMove="1" noResize="1" noEditPoints="1" noAdjustHandles="1" noChangeArrowheads="1" noChangeShapeType="1" noTextEdit="1"/>
              </p:cNvSpPr>
              <p:nvPr/>
            </p:nvSpPr>
            <p:spPr>
              <a:xfrm>
                <a:off x="8667750" y="1027317"/>
                <a:ext cx="13043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B6C1AD7-E336-EBA7-FB82-5469515570ED}"/>
                  </a:ext>
                </a:extLst>
              </p:cNvPr>
              <p:cNvSpPr txBox="1"/>
              <p:nvPr/>
            </p:nvSpPr>
            <p:spPr>
              <a:xfrm>
                <a:off x="5924550" y="3868320"/>
                <a:ext cx="3650807" cy="662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𝑠𝑖𝑚</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𝑗</m:t>
                                          </m:r>
                                        </m:sub>
                                      </m:sSub>
                                    </m:e>
                                  </m:d>
                                </m:e>
                                <m:sup>
                                  <m:r>
                                    <a:rPr lang="en-US" b="0" i="1" dirty="0" smtClean="0">
                                      <a:latin typeface="Cambria Math" panose="02040503050406030204" pitchFamily="18" charset="0"/>
                                    </a:rPr>
                                    <m:t>2</m:t>
                                  </m:r>
                                </m:sup>
                              </m:sSup>
                            </m:num>
                            <m:den>
                              <m:r>
                                <a:rPr lang="en-US" b="0" i="1" dirty="0" smtClean="0">
                                  <a:latin typeface="Cambria Math" panose="02040503050406030204" pitchFamily="18" charset="0"/>
                                </a:rPr>
                                <m:t>2</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e>
                                <m:sup>
                                  <m:r>
                                    <a:rPr lang="en-US" b="0" i="1" dirty="0" smtClean="0">
                                      <a:latin typeface="Cambria Math" panose="02040503050406030204" pitchFamily="18" charset="0"/>
                                    </a:rPr>
                                    <m:t>2</m:t>
                                  </m:r>
                                </m:sup>
                              </m:sSup>
                            </m:den>
                          </m:f>
                        </m:sup>
                      </m:sSup>
                    </m:oMath>
                  </m:oMathPara>
                </a14:m>
                <a:endParaRPr lang="en-US"/>
              </a:p>
            </p:txBody>
          </p:sp>
        </mc:Choice>
        <mc:Fallback xmlns="">
          <p:sp>
            <p:nvSpPr>
              <p:cNvPr id="8" name="TextBox 7">
                <a:extLst>
                  <a:ext uri="{FF2B5EF4-FFF2-40B4-BE49-F238E27FC236}">
                    <a16:creationId xmlns:a16="http://schemas.microsoft.com/office/drawing/2014/main" id="{BB6C1AD7-E336-EBA7-FB82-5469515570ED}"/>
                  </a:ext>
                </a:extLst>
              </p:cNvPr>
              <p:cNvSpPr txBox="1">
                <a:spLocks noRot="1" noChangeAspect="1" noMove="1" noResize="1" noEditPoints="1" noAdjustHandles="1" noChangeArrowheads="1" noChangeShapeType="1" noTextEdit="1"/>
              </p:cNvSpPr>
              <p:nvPr/>
            </p:nvSpPr>
            <p:spPr>
              <a:xfrm>
                <a:off x="5924550" y="3868320"/>
                <a:ext cx="3650807" cy="6626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84D9FD-ACB1-A61F-784C-361A0B599996}"/>
                  </a:ext>
                </a:extLst>
              </p:cNvPr>
              <p:cNvSpPr txBox="1"/>
              <p:nvPr/>
            </p:nvSpPr>
            <p:spPr>
              <a:xfrm>
                <a:off x="6096000" y="4972050"/>
                <a:ext cx="5443864"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i="1" dirty="0">
                                        <a:latin typeface="Cambria Math" panose="02040503050406030204" pitchFamily="18" charset="0"/>
                                      </a:rPr>
                                      <m:t>𝑠𝑖𝑚</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𝑗</m:t>
                                            </m:r>
                                          </m:sub>
                                        </m:sSub>
                                      </m:e>
                                    </m:d>
                                    <m:r>
                                      <a:rPr lang="en-US" b="0" i="1" dirty="0" smtClean="0">
                                        <a:latin typeface="Cambria Math" panose="02040503050406030204" pitchFamily="18" charset="0"/>
                                      </a:rPr>
                                      <m:t>≥</m:t>
                                    </m:r>
                                    <m:r>
                                      <a:rPr lang="en-US" b="0" i="1" dirty="0" smtClean="0">
                                        <a:latin typeface="Cambria Math" panose="02040503050406030204" pitchFamily="18" charset="0"/>
                                      </a:rPr>
                                      <m:t>𝜏</m:t>
                                    </m:r>
                                  </m:e>
                                </m:mr>
                              </m:m>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𝑜𝑡h𝑒𝑟𝑤𝑖𝑠𝑒</m:t>
                                    </m:r>
                                    <m:r>
                                      <a:rPr lang="en-US" b="0" i="1" smtClean="0">
                                        <a:latin typeface="Cambria Math" panose="02040503050406030204" pitchFamily="18" charset="0"/>
                                      </a:rPr>
                                      <m:t>            </m:t>
                                    </m:r>
                                  </m:e>
                                </m:mr>
                              </m:m>
                            </m:e>
                          </m:eqArr>
                        </m:e>
                      </m:d>
                    </m:oMath>
                  </m:oMathPara>
                </a14:m>
                <a:endParaRPr lang="en-US"/>
              </a:p>
            </p:txBody>
          </p:sp>
        </mc:Choice>
        <mc:Fallback xmlns="">
          <p:sp>
            <p:nvSpPr>
              <p:cNvPr id="10" name="TextBox 9">
                <a:extLst>
                  <a:ext uri="{FF2B5EF4-FFF2-40B4-BE49-F238E27FC236}">
                    <a16:creationId xmlns:a16="http://schemas.microsoft.com/office/drawing/2014/main" id="{9184D9FD-ACB1-A61F-784C-361A0B599996}"/>
                  </a:ext>
                </a:extLst>
              </p:cNvPr>
              <p:cNvSpPr txBox="1">
                <a:spLocks noRot="1" noChangeAspect="1" noMove="1" noResize="1" noEditPoints="1" noAdjustHandles="1" noChangeArrowheads="1" noChangeShapeType="1" noTextEdit="1"/>
              </p:cNvSpPr>
              <p:nvPr/>
            </p:nvSpPr>
            <p:spPr>
              <a:xfrm>
                <a:off x="6096000" y="4972050"/>
                <a:ext cx="5443864" cy="710194"/>
              </a:xfrm>
              <a:prstGeom prst="rect">
                <a:avLst/>
              </a:prstGeom>
              <a:blipFill>
                <a:blip r:embed="rId5"/>
                <a:stretch>
                  <a:fillRect/>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50A2B6A-C20F-7FA3-04DE-7E41D67F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7158" y="3875676"/>
            <a:ext cx="2295525"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834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539F-454B-98E7-3380-666EAFAD86B2}"/>
              </a:ext>
            </a:extLst>
          </p:cNvPr>
          <p:cNvSpPr>
            <a:spLocks noGrp="1"/>
          </p:cNvSpPr>
          <p:nvPr>
            <p:ph type="title"/>
          </p:nvPr>
        </p:nvSpPr>
        <p:spPr/>
        <p:txBody>
          <a:bodyPr/>
          <a:lstStyle/>
          <a:p>
            <a:r>
              <a:rPr lang="en-US"/>
              <a:t>Iris Similarity Graph: Gaussian Similarity</a:t>
            </a:r>
          </a:p>
        </p:txBody>
      </p:sp>
      <p:pic>
        <p:nvPicPr>
          <p:cNvPr id="5" name="Picture 4">
            <a:extLst>
              <a:ext uri="{FF2B5EF4-FFF2-40B4-BE49-F238E27FC236}">
                <a16:creationId xmlns:a16="http://schemas.microsoft.com/office/drawing/2014/main" id="{8E0C2D6C-95F3-803A-5862-36C3880EB500}"/>
              </a:ext>
            </a:extLst>
          </p:cNvPr>
          <p:cNvPicPr>
            <a:picLocks noChangeAspect="1"/>
          </p:cNvPicPr>
          <p:nvPr/>
        </p:nvPicPr>
        <p:blipFill>
          <a:blip r:embed="rId2"/>
          <a:stretch>
            <a:fillRect/>
          </a:stretch>
        </p:blipFill>
        <p:spPr>
          <a:xfrm>
            <a:off x="6553200" y="1495155"/>
            <a:ext cx="3791479" cy="38676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CBD532-72EB-AC1C-FFB8-FE66E133314A}"/>
                  </a:ext>
                </a:extLst>
              </p:cNvPr>
              <p:cNvSpPr txBox="1"/>
              <p:nvPr/>
            </p:nvSpPr>
            <p:spPr>
              <a:xfrm>
                <a:off x="1009650" y="1485900"/>
                <a:ext cx="5372100" cy="77739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oMath>
                </a14:m>
                <a:r>
                  <a:rPr lang="en-US"/>
                  <a:t>, edge exist if and only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r>
                      <a:rPr lang="en-US" b="0" i="1" smtClean="0">
                        <a:latin typeface="Cambria Math" panose="02040503050406030204" pitchFamily="18" charset="0"/>
                      </a:rPr>
                      <m:t>≥0.777</m:t>
                    </m:r>
                  </m:oMath>
                </a14:m>
                <a:endParaRPr lang="en-US"/>
              </a:p>
              <a:p>
                <a:r>
                  <a:rPr lang="en-US"/>
                  <a:t>Order: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=150</m:t>
                    </m:r>
                  </m:oMath>
                </a14:m>
                <a:r>
                  <a:rPr lang="en-US"/>
                  <a:t>,   size: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=753 </m:t>
                    </m:r>
                  </m:oMath>
                </a14:m>
                <a:endParaRPr lang="en-US"/>
              </a:p>
            </p:txBody>
          </p:sp>
        </mc:Choice>
        <mc:Fallback xmlns="">
          <p:sp>
            <p:nvSpPr>
              <p:cNvPr id="6" name="TextBox 5">
                <a:extLst>
                  <a:ext uri="{FF2B5EF4-FFF2-40B4-BE49-F238E27FC236}">
                    <a16:creationId xmlns:a16="http://schemas.microsoft.com/office/drawing/2014/main" id="{77CBD532-72EB-AC1C-FFB8-FE66E133314A}"/>
                  </a:ext>
                </a:extLst>
              </p:cNvPr>
              <p:cNvSpPr txBox="1">
                <a:spLocks noRot="1" noChangeAspect="1" noMove="1" noResize="1" noEditPoints="1" noAdjustHandles="1" noChangeArrowheads="1" noChangeShapeType="1" noTextEdit="1"/>
              </p:cNvSpPr>
              <p:nvPr/>
            </p:nvSpPr>
            <p:spPr>
              <a:xfrm>
                <a:off x="1009650" y="1485900"/>
                <a:ext cx="5372100" cy="777392"/>
              </a:xfrm>
              <a:prstGeom prst="rect">
                <a:avLst/>
              </a:prstGeom>
              <a:blipFill>
                <a:blip r:embed="rId3"/>
                <a:stretch>
                  <a:fillRect l="-1022" b="-12598"/>
                </a:stretch>
              </a:blipFill>
            </p:spPr>
            <p:txBody>
              <a:bodyPr/>
              <a:lstStyle/>
              <a:p>
                <a:r>
                  <a:rPr lang="en-US">
                    <a:noFill/>
                  </a:rPr>
                  <a:t> </a:t>
                </a:r>
              </a:p>
            </p:txBody>
          </p:sp>
        </mc:Fallback>
      </mc:AlternateContent>
    </p:spTree>
    <p:extLst>
      <p:ext uri="{BB962C8B-B14F-4D97-AF65-F5344CB8AC3E}">
        <p14:creationId xmlns:p14="http://schemas.microsoft.com/office/powerpoint/2010/main" val="1376741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A97B-72EF-A70B-AE98-C6044D4492AF}"/>
              </a:ext>
            </a:extLst>
          </p:cNvPr>
          <p:cNvSpPr>
            <a:spLocks noGrp="1"/>
          </p:cNvSpPr>
          <p:nvPr>
            <p:ph type="title"/>
          </p:nvPr>
        </p:nvSpPr>
        <p:spPr>
          <a:xfrm>
            <a:off x="838200" y="365125"/>
            <a:ext cx="10515600" cy="835025"/>
          </a:xfrm>
        </p:spPr>
        <p:txBody>
          <a:bodyPr/>
          <a:lstStyle/>
          <a:p>
            <a:r>
              <a:rPr lang="en-US"/>
              <a:t>Topological graph attributes</a:t>
            </a:r>
          </a:p>
        </p:txBody>
      </p:sp>
      <p:sp>
        <p:nvSpPr>
          <p:cNvPr id="3" name="Content Placeholder 2">
            <a:extLst>
              <a:ext uri="{FF2B5EF4-FFF2-40B4-BE49-F238E27FC236}">
                <a16:creationId xmlns:a16="http://schemas.microsoft.com/office/drawing/2014/main" id="{07A7E889-962E-9FCC-2726-73DDDFA094F8}"/>
              </a:ext>
            </a:extLst>
          </p:cNvPr>
          <p:cNvSpPr>
            <a:spLocks noGrp="1"/>
          </p:cNvSpPr>
          <p:nvPr>
            <p:ph idx="1"/>
          </p:nvPr>
        </p:nvSpPr>
        <p:spPr>
          <a:xfrm>
            <a:off x="838200" y="1714500"/>
            <a:ext cx="10515600" cy="4291013"/>
          </a:xfrm>
        </p:spPr>
        <p:txBody>
          <a:bodyPr/>
          <a:lstStyle/>
          <a:p>
            <a:r>
              <a:rPr lang="en-US" b="1"/>
              <a:t>Topological graph attributes </a:t>
            </a:r>
            <a:r>
              <a:rPr lang="en-US"/>
              <a:t>refer to properties of a graph that describe its structure and connectivity without considering specific geometric or spatial embedding.</a:t>
            </a:r>
          </a:p>
          <a:p>
            <a:r>
              <a:rPr lang="en-US"/>
              <a:t>We say a graph attribute is:</a:t>
            </a:r>
          </a:p>
          <a:p>
            <a:pPr lvl="1"/>
            <a:r>
              <a:rPr lang="en-US">
                <a:solidFill>
                  <a:srgbClr val="00B050"/>
                </a:solidFill>
              </a:rPr>
              <a:t>Local</a:t>
            </a:r>
            <a:r>
              <a:rPr lang="en-US"/>
              <a:t> if they apply only to a single node.</a:t>
            </a:r>
          </a:p>
          <a:p>
            <a:pPr lvl="1"/>
            <a:r>
              <a:rPr lang="en-US">
                <a:solidFill>
                  <a:srgbClr val="0070C0"/>
                </a:solidFill>
              </a:rPr>
              <a:t>Global</a:t>
            </a:r>
            <a:r>
              <a:rPr lang="en-US"/>
              <a:t> if they refer to the entire graph.</a:t>
            </a:r>
          </a:p>
          <a:p>
            <a:endParaRPr lang="en-US"/>
          </a:p>
          <a:p>
            <a:pPr lvl="1"/>
            <a:endParaRPr lang="en-US"/>
          </a:p>
        </p:txBody>
      </p:sp>
    </p:spTree>
    <p:extLst>
      <p:ext uri="{BB962C8B-B14F-4D97-AF65-F5344CB8AC3E}">
        <p14:creationId xmlns:p14="http://schemas.microsoft.com/office/powerpoint/2010/main" val="1086821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A68DA4-149A-6E28-1BAC-006CA292E590}"/>
                  </a:ext>
                </a:extLst>
              </p:cNvPr>
              <p:cNvSpPr>
                <a:spLocks noGrp="1"/>
              </p:cNvSpPr>
              <p:nvPr>
                <p:ph idx="1"/>
              </p:nvPr>
            </p:nvSpPr>
            <p:spPr>
              <a:xfrm>
                <a:off x="838200" y="742950"/>
                <a:ext cx="10515600" cy="5434013"/>
              </a:xfrm>
            </p:spPr>
            <p:txBody>
              <a:bodyPr/>
              <a:lstStyle/>
              <a:p>
                <a:r>
                  <a:rPr lang="en-US"/>
                  <a:t>Degree</a:t>
                </a:r>
              </a:p>
              <a:p>
                <a:pPr lvl="1"/>
                <a:r>
                  <a:rPr lang="en-US"/>
                  <a:t>The degree of a node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𝐺</m:t>
                    </m:r>
                  </m:oMath>
                </a14:m>
                <a:r>
                  <a:rPr lang="en-US"/>
                  <a:t> is defined as:  </a:t>
                </a:r>
              </a:p>
              <a:p>
                <a:pPr marL="457200" lvl="1" indent="0">
                  <a:buNone/>
                </a:pPr>
                <a:endParaRPr lang="en-US"/>
              </a:p>
              <a:p>
                <a:pPr marL="914400" lvl="2"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 </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𝑗</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𝐴</m:t>
                              </m:r>
                            </m:e>
                            <m:sub>
                              <m:r>
                                <a:rPr lang="en-US" sz="2800" b="0" i="1" smtClean="0">
                                  <a:latin typeface="Cambria Math" panose="02040503050406030204" pitchFamily="18" charset="0"/>
                                </a:rPr>
                                <m:t>𝑖𝑗</m:t>
                              </m:r>
                            </m:sub>
                          </m:sSub>
                        </m:e>
                      </m:nary>
                    </m:oMath>
                  </m:oMathPara>
                </a14:m>
                <a:endParaRPr lang="en-US"/>
              </a:p>
              <a:p>
                <a:pPr lvl="1"/>
                <a:r>
                  <a:rPr lang="en-US"/>
                  <a:t>Clearly, this is a local attribute.</a:t>
                </a:r>
              </a:p>
              <a:p>
                <a:pPr lvl="1"/>
                <a:r>
                  <a:rPr lang="en-US"/>
                  <a:t>The corresponding global attribute for the entire graph G is the average degree:</a:t>
                </a:r>
              </a:p>
              <a:p>
                <a:pPr marL="457200" lvl="1"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𝜇</m:t>
                          </m:r>
                        </m:e>
                        <m:sub>
                          <m:r>
                            <a:rPr lang="en-US" sz="3600" b="0" i="1" smtClean="0">
                              <a:latin typeface="Cambria Math" panose="02040503050406030204" pitchFamily="18" charset="0"/>
                            </a:rPr>
                            <m:t>𝑑</m:t>
                          </m:r>
                        </m:sub>
                      </m:sSub>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nary>
                            <m:naryPr>
                              <m:chr m:val="∑"/>
                              <m:limLoc m:val="subSup"/>
                              <m:supHide m:val="on"/>
                              <m:ctrlPr>
                                <a:rPr lang="en-US" sz="3600" i="1">
                                  <a:latin typeface="Cambria Math" panose="02040503050406030204" pitchFamily="18" charset="0"/>
                                </a:rPr>
                              </m:ctrlPr>
                            </m:naryPr>
                            <m:sub>
                              <m:r>
                                <m:rPr>
                                  <m:brk m:alnAt="9"/>
                                </m:rPr>
                                <a:rPr lang="en-US" sz="3600" i="1">
                                  <a:latin typeface="Cambria Math" panose="02040503050406030204" pitchFamily="18" charset="0"/>
                                </a:rPr>
                                <m:t>𝑖</m:t>
                              </m:r>
                            </m:sub>
                            <m:sup/>
                            <m:e>
                              <m:sSub>
                                <m:sSubPr>
                                  <m:ctrlPr>
                                    <a:rPr lang="en-US" sz="3600" i="1">
                                      <a:latin typeface="Cambria Math" panose="02040503050406030204" pitchFamily="18" charset="0"/>
                                    </a:rPr>
                                  </m:ctrlPr>
                                </m:sSubPr>
                                <m:e>
                                  <m:r>
                                    <a:rPr lang="en-US" sz="3600" i="1">
                                      <a:latin typeface="Cambria Math" panose="02040503050406030204" pitchFamily="18" charset="0"/>
                                    </a:rPr>
                                    <m:t>𝑑</m:t>
                                  </m:r>
                                </m:e>
                                <m:sub>
                                  <m:r>
                                    <a:rPr lang="en-US" sz="3600" i="1">
                                      <a:latin typeface="Cambria Math" panose="02040503050406030204" pitchFamily="18" charset="0"/>
                                    </a:rPr>
                                    <m:t>𝑖</m:t>
                                  </m:r>
                                </m:sub>
                              </m:sSub>
                            </m:e>
                          </m:nary>
                        </m:num>
                        <m:den>
                          <m:r>
                            <a:rPr lang="en-US" sz="3600" b="0" i="1" smtClean="0">
                              <a:latin typeface="Cambria Math" panose="02040503050406030204" pitchFamily="18" charset="0"/>
                            </a:rPr>
                            <m:t>𝑛</m:t>
                          </m:r>
                        </m:den>
                      </m:f>
                    </m:oMath>
                  </m:oMathPara>
                </a14:m>
                <a:endParaRPr lang="en-US" sz="3200"/>
              </a:p>
            </p:txBody>
          </p:sp>
        </mc:Choice>
        <mc:Fallback xmlns="">
          <p:sp>
            <p:nvSpPr>
              <p:cNvPr id="3" name="Content Placeholder 2">
                <a:extLst>
                  <a:ext uri="{FF2B5EF4-FFF2-40B4-BE49-F238E27FC236}">
                    <a16:creationId xmlns:a16="http://schemas.microsoft.com/office/drawing/2014/main" id="{B9A68DA4-149A-6E28-1BAC-006CA292E590}"/>
                  </a:ext>
                </a:extLst>
              </p:cNvPr>
              <p:cNvSpPr>
                <a:spLocks noGrp="1" noRot="1" noChangeAspect="1" noMove="1" noResize="1" noEditPoints="1" noAdjustHandles="1" noChangeArrowheads="1" noChangeShapeType="1" noTextEdit="1"/>
              </p:cNvSpPr>
              <p:nvPr>
                <p:ph idx="1"/>
              </p:nvPr>
            </p:nvSpPr>
            <p:spPr>
              <a:xfrm>
                <a:off x="838200" y="742950"/>
                <a:ext cx="10515600" cy="5434013"/>
              </a:xfrm>
              <a:blipFill>
                <a:blip r:embed="rId2"/>
                <a:stretch>
                  <a:fillRect l="-1043" t="-1908"/>
                </a:stretch>
              </a:blipFill>
            </p:spPr>
            <p:txBody>
              <a:bodyPr/>
              <a:lstStyle/>
              <a:p>
                <a:r>
                  <a:rPr lang="en-US">
                    <a:noFill/>
                  </a:rPr>
                  <a:t> </a:t>
                </a:r>
              </a:p>
            </p:txBody>
          </p:sp>
        </mc:Fallback>
      </mc:AlternateContent>
    </p:spTree>
    <p:extLst>
      <p:ext uri="{BB962C8B-B14F-4D97-AF65-F5344CB8AC3E}">
        <p14:creationId xmlns:p14="http://schemas.microsoft.com/office/powerpoint/2010/main" val="3490059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A68DA4-149A-6E28-1BAC-006CA292E590}"/>
                  </a:ext>
                </a:extLst>
              </p:cNvPr>
              <p:cNvSpPr>
                <a:spLocks noGrp="1"/>
              </p:cNvSpPr>
              <p:nvPr>
                <p:ph idx="1"/>
              </p:nvPr>
            </p:nvSpPr>
            <p:spPr>
              <a:xfrm>
                <a:off x="838200" y="742950"/>
                <a:ext cx="10515600" cy="5434013"/>
              </a:xfrm>
            </p:spPr>
            <p:txBody>
              <a:bodyPr/>
              <a:lstStyle/>
              <a:p>
                <a:r>
                  <a:rPr lang="en-US"/>
                  <a:t>We can generalize this to weighted and directed graphs as well.</a:t>
                </a:r>
              </a:p>
              <a:p>
                <a:pPr lvl="1"/>
                <a:r>
                  <a:rPr lang="en-US"/>
                  <a:t>The in-degree of a node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𝐺</m:t>
                    </m:r>
                  </m:oMath>
                </a14:m>
                <a:r>
                  <a:rPr lang="en-US"/>
                  <a:t> is defined as:  </a:t>
                </a:r>
              </a:p>
              <a:p>
                <a:pPr marL="457200" lvl="1" indent="0">
                  <a:buNone/>
                </a:pPr>
                <a:endParaRPr lang="en-US"/>
              </a:p>
              <a:p>
                <a:pPr marL="914400" lvl="2"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𝑖𝑑</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𝑖</m:t>
                          </m:r>
                        </m:sub>
                      </m:sSub>
                      <m:r>
                        <a:rPr lang="en-US" sz="2800" i="1">
                          <a:latin typeface="Cambria Math" panose="02040503050406030204" pitchFamily="18" charset="0"/>
                        </a:rPr>
                        <m:t>)= </m:t>
                      </m:r>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𝑗</m:t>
                          </m:r>
                        </m:sub>
                        <m:sup/>
                        <m:e>
                          <m:r>
                            <a:rPr lang="en-US" sz="2800" i="1">
                              <a:latin typeface="Cambria Math" panose="02040503050406030204" pitchFamily="18" charset="0"/>
                            </a:rPr>
                            <m:t>𝐴</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e>
                      </m:nary>
                    </m:oMath>
                  </m:oMathPara>
                </a14:m>
                <a:endParaRPr lang="en-US"/>
              </a:p>
              <a:p>
                <a:pPr marL="914400" lvl="2"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𝑜𝑑</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 </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𝑗</m:t>
                          </m:r>
                        </m:sub>
                        <m:sup/>
                        <m:e>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e>
                      </m:nary>
                    </m:oMath>
                  </m:oMathPara>
                </a14:m>
                <a:endParaRPr lang="en-US" sz="2800"/>
              </a:p>
              <a:p>
                <a:pPr lvl="1"/>
                <a:r>
                  <a:rPr lang="en-US"/>
                  <a:t>The average indegree and average outdegree can be obtained by summing them up and dividing by </a:t>
                </a:r>
                <a14:m>
                  <m:oMath xmlns:m="http://schemas.openxmlformats.org/officeDocument/2006/math">
                    <m:r>
                      <a:rPr lang="en-US" b="0" i="1" smtClean="0">
                        <a:latin typeface="Cambria Math" panose="02040503050406030204" pitchFamily="18" charset="0"/>
                      </a:rPr>
                      <m:t>𝑛</m:t>
                    </m:r>
                  </m:oMath>
                </a14:m>
                <a:r>
                  <a:rPr lang="en-US" sz="3200"/>
                  <a:t>.</a:t>
                </a:r>
              </a:p>
              <a:p>
                <a:pPr marL="457200" lvl="1" indent="0">
                  <a:buNone/>
                </a:pPr>
                <a:r>
                  <a:rPr lang="en-US" sz="320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i="1">
                            <a:latin typeface="Cambria Math" panose="02040503050406030204" pitchFamily="18" charset="0"/>
                          </a:rPr>
                          <m:t>𝑖𝑛𝑑𝑒𝑔</m:t>
                        </m:r>
                      </m:sub>
                    </m:sSub>
                    <m:r>
                      <a:rPr lang="en-US" sz="3200" i="1">
                        <a:latin typeface="Cambria Math" panose="02040503050406030204" pitchFamily="18" charset="0"/>
                      </a:rPr>
                      <m:t>=</m:t>
                    </m:r>
                    <m:f>
                      <m:fPr>
                        <m:ctrlPr>
                          <a:rPr lang="en-US" sz="3200" i="1">
                            <a:latin typeface="Cambria Math" panose="02040503050406030204" pitchFamily="18" charset="0"/>
                          </a:rPr>
                        </m:ctrlPr>
                      </m:fPr>
                      <m:num>
                        <m:nary>
                          <m:naryPr>
                            <m:chr m:val="∑"/>
                            <m:limLoc m:val="subSup"/>
                            <m:supHide m:val="on"/>
                            <m:ctrlPr>
                              <a:rPr lang="en-US" sz="3200" i="1">
                                <a:latin typeface="Cambria Math" panose="02040503050406030204" pitchFamily="18" charset="0"/>
                              </a:rPr>
                            </m:ctrlPr>
                          </m:naryPr>
                          <m:sub>
                            <m:r>
                              <m:rPr>
                                <m:brk m:alnAt="9"/>
                              </m:rPr>
                              <a:rPr lang="en-US" sz="3200" i="1">
                                <a:latin typeface="Cambria Math" panose="02040503050406030204" pitchFamily="18" charset="0"/>
                              </a:rPr>
                              <m:t>𝑖</m:t>
                            </m:r>
                          </m:sub>
                          <m:sup/>
                          <m:e>
                            <m:r>
                              <a:rPr lang="en-US" sz="3200" i="1">
                                <a:latin typeface="Cambria Math" panose="02040503050406030204" pitchFamily="18" charset="0"/>
                              </a:rPr>
                              <m:t>𝑖𝑑</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𝑣</m:t>
                                </m:r>
                              </m:e>
                              <m:sub>
                                <m:r>
                                  <a:rPr lang="en-US" sz="3200" i="1">
                                    <a:latin typeface="Cambria Math" panose="02040503050406030204" pitchFamily="18" charset="0"/>
                                  </a:rPr>
                                  <m:t>𝑖</m:t>
                                </m:r>
                              </m:sub>
                            </m:sSub>
                            <m:r>
                              <a:rPr lang="en-US" sz="3200" i="1">
                                <a:latin typeface="Cambria Math" panose="02040503050406030204" pitchFamily="18" charset="0"/>
                              </a:rPr>
                              <m:t>)</m:t>
                            </m:r>
                          </m:e>
                        </m:nary>
                      </m:num>
                      <m:den>
                        <m:r>
                          <a:rPr lang="en-US" sz="3200" i="1">
                            <a:latin typeface="Cambria Math" panose="02040503050406030204" pitchFamily="18" charset="0"/>
                          </a:rPr>
                          <m:t>𝑛</m:t>
                        </m:r>
                      </m:den>
                    </m:f>
                  </m:oMath>
                </a14:m>
                <a:r>
                  <a:rPr lang="en-US" sz="320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𝜇</m:t>
                        </m:r>
                      </m:e>
                      <m:sub>
                        <m:r>
                          <a:rPr lang="en-US" sz="3200" b="0" i="1" smtClean="0">
                            <a:latin typeface="Cambria Math" panose="02040503050406030204" pitchFamily="18" charset="0"/>
                          </a:rPr>
                          <m:t>𝑜𝑢𝑡</m:t>
                        </m:r>
                        <m:r>
                          <a:rPr lang="en-US" sz="3200" i="1">
                            <a:latin typeface="Cambria Math" panose="02040503050406030204" pitchFamily="18" charset="0"/>
                          </a:rPr>
                          <m:t>𝑛𝑑𝑒𝑔</m:t>
                        </m:r>
                      </m:sub>
                    </m:sSub>
                    <m:r>
                      <a:rPr lang="en-US" sz="3200" i="1">
                        <a:latin typeface="Cambria Math" panose="02040503050406030204" pitchFamily="18" charset="0"/>
                      </a:rPr>
                      <m:t>=</m:t>
                    </m:r>
                    <m:f>
                      <m:fPr>
                        <m:ctrlPr>
                          <a:rPr lang="en-US" sz="3200" i="1">
                            <a:latin typeface="Cambria Math" panose="02040503050406030204" pitchFamily="18" charset="0"/>
                          </a:rPr>
                        </m:ctrlPr>
                      </m:fPr>
                      <m:num>
                        <m:nary>
                          <m:naryPr>
                            <m:chr m:val="∑"/>
                            <m:limLoc m:val="subSup"/>
                            <m:supHide m:val="on"/>
                            <m:ctrlPr>
                              <a:rPr lang="en-US" sz="3200" i="1">
                                <a:latin typeface="Cambria Math" panose="02040503050406030204" pitchFamily="18" charset="0"/>
                              </a:rPr>
                            </m:ctrlPr>
                          </m:naryPr>
                          <m:sub>
                            <m:r>
                              <m:rPr>
                                <m:brk m:alnAt="9"/>
                              </m:rPr>
                              <a:rPr lang="en-US" sz="3200" i="1">
                                <a:latin typeface="Cambria Math" panose="02040503050406030204" pitchFamily="18" charset="0"/>
                              </a:rPr>
                              <m:t>𝑖</m:t>
                            </m:r>
                          </m:sub>
                          <m:sup/>
                          <m:e>
                            <m:r>
                              <a:rPr lang="en-US" sz="3200" b="0" i="1" smtClean="0">
                                <a:latin typeface="Cambria Math" panose="02040503050406030204" pitchFamily="18" charset="0"/>
                              </a:rPr>
                              <m:t>𝑜</m:t>
                            </m:r>
                            <m:r>
                              <a:rPr lang="en-US" sz="3200" i="1">
                                <a:latin typeface="Cambria Math" panose="02040503050406030204" pitchFamily="18" charset="0"/>
                              </a:rPr>
                              <m:t>𝑑</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𝑣</m:t>
                                </m:r>
                              </m:e>
                              <m:sub>
                                <m:r>
                                  <a:rPr lang="en-US" sz="3200" i="1">
                                    <a:latin typeface="Cambria Math" panose="02040503050406030204" pitchFamily="18" charset="0"/>
                                  </a:rPr>
                                  <m:t>𝑖</m:t>
                                </m:r>
                              </m:sub>
                            </m:sSub>
                            <m:r>
                              <a:rPr lang="en-US" sz="3200" i="1">
                                <a:latin typeface="Cambria Math" panose="02040503050406030204" pitchFamily="18" charset="0"/>
                              </a:rPr>
                              <m:t>)</m:t>
                            </m:r>
                          </m:e>
                        </m:nary>
                      </m:num>
                      <m:den>
                        <m:r>
                          <a:rPr lang="en-US" sz="3200" i="1">
                            <a:latin typeface="Cambria Math" panose="02040503050406030204" pitchFamily="18" charset="0"/>
                          </a:rPr>
                          <m:t>𝑛</m:t>
                        </m:r>
                      </m:den>
                    </m:f>
                  </m:oMath>
                </a14:m>
                <a:endParaRPr lang="en-US" sz="3200"/>
              </a:p>
            </p:txBody>
          </p:sp>
        </mc:Choice>
        <mc:Fallback xmlns="">
          <p:sp>
            <p:nvSpPr>
              <p:cNvPr id="3" name="Content Placeholder 2">
                <a:extLst>
                  <a:ext uri="{FF2B5EF4-FFF2-40B4-BE49-F238E27FC236}">
                    <a16:creationId xmlns:a16="http://schemas.microsoft.com/office/drawing/2014/main" id="{B9A68DA4-149A-6E28-1BAC-006CA292E590}"/>
                  </a:ext>
                </a:extLst>
              </p:cNvPr>
              <p:cNvSpPr>
                <a:spLocks noGrp="1" noRot="1" noChangeAspect="1" noMove="1" noResize="1" noEditPoints="1" noAdjustHandles="1" noChangeArrowheads="1" noChangeShapeType="1" noTextEdit="1"/>
              </p:cNvSpPr>
              <p:nvPr>
                <p:ph idx="1"/>
              </p:nvPr>
            </p:nvSpPr>
            <p:spPr>
              <a:xfrm>
                <a:off x="838200" y="742950"/>
                <a:ext cx="10515600" cy="5434013"/>
              </a:xfrm>
              <a:blipFill>
                <a:blip r:embed="rId2"/>
                <a:stretch>
                  <a:fillRect l="-1043" t="-1908"/>
                </a:stretch>
              </a:blipFill>
            </p:spPr>
            <p:txBody>
              <a:bodyPr/>
              <a:lstStyle/>
              <a:p>
                <a:r>
                  <a:rPr lang="en-US">
                    <a:noFill/>
                  </a:rPr>
                  <a:t> </a:t>
                </a:r>
              </a:p>
            </p:txBody>
          </p:sp>
        </mc:Fallback>
      </mc:AlternateContent>
    </p:spTree>
    <p:extLst>
      <p:ext uri="{BB962C8B-B14F-4D97-AF65-F5344CB8AC3E}">
        <p14:creationId xmlns:p14="http://schemas.microsoft.com/office/powerpoint/2010/main" val="2698572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1A44-2F92-452F-3377-D1AB450B5992}"/>
              </a:ext>
            </a:extLst>
          </p:cNvPr>
          <p:cNvSpPr>
            <a:spLocks noGrp="1"/>
          </p:cNvSpPr>
          <p:nvPr>
            <p:ph type="title"/>
          </p:nvPr>
        </p:nvSpPr>
        <p:spPr/>
        <p:txBody>
          <a:bodyPr/>
          <a:lstStyle/>
          <a:p>
            <a:r>
              <a:rPr lang="en-US"/>
              <a:t>Average path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F2D515-61F6-74B2-B10A-38734B4E3591}"/>
                  </a:ext>
                </a:extLst>
              </p:cNvPr>
              <p:cNvSpPr>
                <a:spLocks noGrp="1"/>
              </p:cNvSpPr>
              <p:nvPr>
                <p:ph idx="1"/>
              </p:nvPr>
            </p:nvSpPr>
            <p:spPr>
              <a:xfrm>
                <a:off x="838200" y="1253331"/>
                <a:ext cx="10515600" cy="4351338"/>
              </a:xfrm>
            </p:spPr>
            <p:txBody>
              <a:bodyPr>
                <a:normAutofit fontScale="85000" lnSpcReduction="20000"/>
              </a:bodyPr>
              <a:lstStyle/>
              <a:p>
                <a:r>
                  <a:rPr lang="en-US"/>
                  <a:t>The average path length, also called the characteristic path length, of a connected graph is given as:</a:t>
                </a:r>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𝐿</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&gt;</m:t>
                                  </m:r>
                                  <m:r>
                                    <a:rPr lang="en-US" b="0" i="1" smtClean="0">
                                      <a:latin typeface="Cambria Math" panose="02040503050406030204" pitchFamily="18" charset="0"/>
                                    </a:rPr>
                                    <m:t>𝑖</m:t>
                                  </m:r>
                                </m:sub>
                                <m:sup/>
                                <m:e>
                                  <m:r>
                                    <a:rPr lang="en-US" b="0" i="1" smtClean="0">
                                      <a:latin typeface="Cambria Math" panose="02040503050406030204" pitchFamily="18" charset="0"/>
                                    </a:rPr>
                                    <m:t>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e>
                          </m:nary>
                        </m:num>
                        <m:den>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den>
                              </m:f>
                            </m:e>
                          </m:d>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den>
                      </m:f>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&gt;</m:t>
                              </m:r>
                              <m:r>
                                <a:rPr lang="en-US" i="1">
                                  <a:latin typeface="Cambria Math" panose="02040503050406030204" pitchFamily="18" charset="0"/>
                                </a:rPr>
                                <m:t>𝑖</m:t>
                              </m:r>
                            </m:sub>
                            <m:sup/>
                            <m:e>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r>
                                <a:rPr lang="en-US" i="1">
                                  <a:latin typeface="Cambria Math" panose="02040503050406030204" pitchFamily="18" charset="0"/>
                                </a:rPr>
                                <m:t>)</m:t>
                              </m:r>
                            </m:e>
                          </m:nary>
                        </m:e>
                      </m:nary>
                    </m:oMath>
                  </m:oMathPara>
                </a14:m>
                <a:endParaRPr lang="en-US"/>
              </a:p>
              <a:p>
                <a:r>
                  <a:rPr lang="en-US"/>
                  <a:t>For directed graphs,</a:t>
                </a:r>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𝐿</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den>
                      </m:f>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&gt;</m:t>
                              </m:r>
                              <m:r>
                                <a:rPr lang="en-US" i="1">
                                  <a:latin typeface="Cambria Math" panose="02040503050406030204" pitchFamily="18" charset="0"/>
                                </a:rPr>
                                <m:t>𝑖</m:t>
                              </m:r>
                            </m:sub>
                            <m:sup/>
                            <m:e>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r>
                                <a:rPr lang="en-US" i="1">
                                  <a:latin typeface="Cambria Math" panose="02040503050406030204" pitchFamily="18" charset="0"/>
                                </a:rPr>
                                <m:t>)</m:t>
                              </m:r>
                            </m:e>
                          </m:nary>
                        </m:e>
                      </m:nary>
                    </m:oMath>
                  </m:oMathPara>
                </a14:m>
                <a:endParaRPr lang="en-US"/>
              </a:p>
              <a:p>
                <a:pPr marL="0" indent="0">
                  <a:buNone/>
                </a:pPr>
                <a:r>
                  <a:rPr lang="en-US"/>
                  <a:t>For disconnected graphs , the average is taken over only the connected pairs of vertices.</a:t>
                </a:r>
              </a:p>
            </p:txBody>
          </p:sp>
        </mc:Choice>
        <mc:Fallback xmlns="">
          <p:sp>
            <p:nvSpPr>
              <p:cNvPr id="3" name="Content Placeholder 2">
                <a:extLst>
                  <a:ext uri="{FF2B5EF4-FFF2-40B4-BE49-F238E27FC236}">
                    <a16:creationId xmlns:a16="http://schemas.microsoft.com/office/drawing/2014/main" id="{CCF2D515-61F6-74B2-B10A-38734B4E3591}"/>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2"/>
                <a:stretch>
                  <a:fillRect l="-928" t="-3226" r="-1333"/>
                </a:stretch>
              </a:blipFill>
            </p:spPr>
            <p:txBody>
              <a:bodyPr/>
              <a:lstStyle/>
              <a:p>
                <a:r>
                  <a:rPr lang="en-US">
                    <a:noFill/>
                  </a:rPr>
                  <a:t> </a:t>
                </a:r>
              </a:p>
            </p:txBody>
          </p:sp>
        </mc:Fallback>
      </mc:AlternateContent>
    </p:spTree>
    <p:extLst>
      <p:ext uri="{BB962C8B-B14F-4D97-AF65-F5344CB8AC3E}">
        <p14:creationId xmlns:p14="http://schemas.microsoft.com/office/powerpoint/2010/main" val="899562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451DF-47FB-2D7C-950C-1AD036DB9667}"/>
              </a:ext>
            </a:extLst>
          </p:cNvPr>
          <p:cNvSpPr>
            <a:spLocks noGrp="1"/>
          </p:cNvSpPr>
          <p:nvPr>
            <p:ph type="title"/>
          </p:nvPr>
        </p:nvSpPr>
        <p:spPr>
          <a:xfrm>
            <a:off x="838200" y="228600"/>
            <a:ext cx="10515600" cy="1325563"/>
          </a:xfrm>
        </p:spPr>
        <p:txBody>
          <a:bodyPr/>
          <a:lstStyle/>
          <a:p>
            <a:r>
              <a:rPr lang="en-US"/>
              <a:t>Graph</a:t>
            </a:r>
            <a:r>
              <a:rPr lang="en-US" spc="-60"/>
              <a:t> </a:t>
            </a:r>
            <a:r>
              <a:rPr lang="en-US"/>
              <a:t>Data</a:t>
            </a:r>
            <a:r>
              <a:rPr lang="en-US" spc="-60"/>
              <a:t> </a:t>
            </a:r>
            <a:r>
              <a:rPr lang="en-US"/>
              <a:t>(Weighted</a:t>
            </a:r>
            <a:r>
              <a:rPr lang="en-US" spc="-55"/>
              <a:t> </a:t>
            </a:r>
            <a:r>
              <a:rPr lang="en-US" spc="-10"/>
              <a:t>graph)</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A32626-631B-7809-547B-3452747E413C}"/>
                  </a:ext>
                </a:extLst>
              </p:cNvPr>
              <p:cNvSpPr>
                <a:spLocks noGrp="1"/>
              </p:cNvSpPr>
              <p:nvPr>
                <p:ph idx="1"/>
              </p:nvPr>
            </p:nvSpPr>
            <p:spPr>
              <a:xfrm>
                <a:off x="862173" y="915782"/>
                <a:ext cx="10515600" cy="4351338"/>
              </a:xfrm>
            </p:spPr>
            <p:txBody>
              <a:bodyPr/>
              <a:lstStyle/>
              <a:p>
                <a:r>
                  <a:rPr lang="en-US"/>
                  <a:t>G = (V, E)</a:t>
                </a:r>
              </a:p>
              <a:p>
                <a:r>
                  <a:rPr lang="en-US"/>
                  <a:t>V = Vertices or Nodes</a:t>
                </a:r>
              </a:p>
              <a:p>
                <a:r>
                  <a:rPr lang="en-US"/>
                  <a:t>E = Unordered pairs of vertices with different weights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𝑖𝑗</m:t>
                        </m:r>
                      </m:sub>
                    </m:sSub>
                    <m:r>
                      <a:rPr lang="en-US" i="1" dirty="0" smtClean="0">
                        <a:latin typeface="Cambria Math" panose="02040503050406030204" pitchFamily="18" charset="0"/>
                      </a:rPr>
                      <m:t>)</m:t>
                    </m:r>
                  </m:oMath>
                </a14:m>
                <a:endParaRPr lang="en-US"/>
              </a:p>
              <a:p>
                <a:endParaRPr lang="en-US"/>
              </a:p>
            </p:txBody>
          </p:sp>
        </mc:Choice>
        <mc:Fallback xmlns="">
          <p:sp>
            <p:nvSpPr>
              <p:cNvPr id="3" name="Content Placeholder 2">
                <a:extLst>
                  <a:ext uri="{FF2B5EF4-FFF2-40B4-BE49-F238E27FC236}">
                    <a16:creationId xmlns:a16="http://schemas.microsoft.com/office/drawing/2014/main" id="{27A32626-631B-7809-547B-3452747E413C}"/>
                  </a:ext>
                </a:extLst>
              </p:cNvPr>
              <p:cNvSpPr>
                <a:spLocks noGrp="1" noRot="1" noChangeAspect="1" noMove="1" noResize="1" noEditPoints="1" noAdjustHandles="1" noChangeArrowheads="1" noChangeShapeType="1" noTextEdit="1"/>
              </p:cNvSpPr>
              <p:nvPr>
                <p:ph idx="1"/>
              </p:nvPr>
            </p:nvSpPr>
            <p:spPr>
              <a:xfrm>
                <a:off x="862173" y="915782"/>
                <a:ext cx="10515600" cy="4351338"/>
              </a:xfrm>
              <a:blipFill>
                <a:blip r:embed="rId2"/>
                <a:stretch>
                  <a:fillRect l="-1043" t="-2241"/>
                </a:stretch>
              </a:blipFill>
            </p:spPr>
            <p:txBody>
              <a:bodyPr/>
              <a:lstStyle/>
              <a:p>
                <a:r>
                  <a:rPr lang="en-US">
                    <a:noFill/>
                  </a:rPr>
                  <a:t> </a:t>
                </a:r>
              </a:p>
            </p:txBody>
          </p:sp>
        </mc:Fallback>
      </mc:AlternateContent>
      <p:pic>
        <p:nvPicPr>
          <p:cNvPr id="4" name="object 2">
            <a:extLst>
              <a:ext uri="{FF2B5EF4-FFF2-40B4-BE49-F238E27FC236}">
                <a16:creationId xmlns:a16="http://schemas.microsoft.com/office/drawing/2014/main" id="{4D46C7E6-9A46-4FBB-2DC1-280090572A22}"/>
              </a:ext>
            </a:extLst>
          </p:cNvPr>
          <p:cNvPicPr/>
          <p:nvPr/>
        </p:nvPicPr>
        <p:blipFill>
          <a:blip r:embed="rId3" cstate="print"/>
          <a:stretch>
            <a:fillRect/>
          </a:stretch>
        </p:blipFill>
        <p:spPr>
          <a:xfrm>
            <a:off x="438150" y="2140853"/>
            <a:ext cx="5543550" cy="3798154"/>
          </a:xfrm>
          <a:prstGeom prst="rect">
            <a:avLst/>
          </a:prstGeom>
        </p:spPr>
      </p:pic>
    </p:spTree>
    <p:extLst>
      <p:ext uri="{BB962C8B-B14F-4D97-AF65-F5344CB8AC3E}">
        <p14:creationId xmlns:p14="http://schemas.microsoft.com/office/powerpoint/2010/main" val="2657393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DB1F-862B-17CA-6DFF-44B7A711938E}"/>
              </a:ext>
            </a:extLst>
          </p:cNvPr>
          <p:cNvSpPr>
            <a:spLocks noGrp="1"/>
          </p:cNvSpPr>
          <p:nvPr>
            <p:ph type="title"/>
          </p:nvPr>
        </p:nvSpPr>
        <p:spPr/>
        <p:txBody>
          <a:bodyPr/>
          <a:lstStyle/>
          <a:p>
            <a:r>
              <a:rPr lang="en-US" spc="-10"/>
              <a:t>Eccentricity</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59E1-5B99-BDB4-62A0-76E60868882F}"/>
                  </a:ext>
                </a:extLst>
              </p:cNvPr>
              <p:cNvSpPr>
                <a:spLocks noGrp="1"/>
              </p:cNvSpPr>
              <p:nvPr>
                <p:ph idx="1"/>
              </p:nvPr>
            </p:nvSpPr>
            <p:spPr>
              <a:xfrm>
                <a:off x="838200" y="1314450"/>
                <a:ext cx="10515600" cy="4862513"/>
              </a:xfrm>
            </p:spPr>
            <p:txBody>
              <a:bodyPr/>
              <a:lstStyle/>
              <a:p>
                <a:r>
                  <a:rPr lang="en-US"/>
                  <a:t>The eccentricity of a node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oMath>
                </a14:m>
                <a:r>
                  <a:rPr lang="en-US"/>
                  <a:t> is the maximum distance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oMath>
                </a14:m>
                <a:r>
                  <a:rPr lang="en-US"/>
                  <a:t> to any other node in the graph:</a:t>
                </a:r>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𝑗</m:t>
                              </m:r>
                            </m:lim>
                          </m:limLow>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d>
                            </m:e>
                          </m:d>
                        </m:e>
                      </m:func>
                    </m:oMath>
                  </m:oMathPara>
                </a14:m>
                <a:endParaRPr lang="en-US"/>
              </a:p>
              <a:p>
                <a:r>
                  <a:rPr lang="en-US"/>
                  <a:t>The less eccentric a node is more central it is in the graph.</a:t>
                </a:r>
              </a:p>
            </p:txBody>
          </p:sp>
        </mc:Choice>
        <mc:Fallback xmlns="">
          <p:sp>
            <p:nvSpPr>
              <p:cNvPr id="3" name="Content Placeholder 2">
                <a:extLst>
                  <a:ext uri="{FF2B5EF4-FFF2-40B4-BE49-F238E27FC236}">
                    <a16:creationId xmlns:a16="http://schemas.microsoft.com/office/drawing/2014/main" id="{A5D759E1-5B99-BDB4-62A0-76E60868882F}"/>
                  </a:ext>
                </a:extLst>
              </p:cNvPr>
              <p:cNvSpPr>
                <a:spLocks noGrp="1" noRot="1" noChangeAspect="1" noMove="1" noResize="1" noEditPoints="1" noAdjustHandles="1" noChangeArrowheads="1" noChangeShapeType="1" noTextEdit="1"/>
              </p:cNvSpPr>
              <p:nvPr>
                <p:ph idx="1"/>
              </p:nvPr>
            </p:nvSpPr>
            <p:spPr>
              <a:xfrm>
                <a:off x="838200" y="1314450"/>
                <a:ext cx="10515600" cy="4862513"/>
              </a:xfrm>
              <a:blipFill>
                <a:blip r:embed="rId2"/>
                <a:stretch>
                  <a:fillRect l="-1043" t="-2133" r="-348"/>
                </a:stretch>
              </a:blipFill>
            </p:spPr>
            <p:txBody>
              <a:bodyPr/>
              <a:lstStyle/>
              <a:p>
                <a:r>
                  <a:rPr lang="en-US">
                    <a:noFill/>
                  </a:rPr>
                  <a:t> </a:t>
                </a:r>
              </a:p>
            </p:txBody>
          </p:sp>
        </mc:Fallback>
      </mc:AlternateContent>
    </p:spTree>
    <p:extLst>
      <p:ext uri="{BB962C8B-B14F-4D97-AF65-F5344CB8AC3E}">
        <p14:creationId xmlns:p14="http://schemas.microsoft.com/office/powerpoint/2010/main" val="2041422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22C0-9613-123C-6BE4-0FB2ADC6915A}"/>
              </a:ext>
            </a:extLst>
          </p:cNvPr>
          <p:cNvSpPr>
            <a:spLocks noGrp="1"/>
          </p:cNvSpPr>
          <p:nvPr>
            <p:ph type="title"/>
          </p:nvPr>
        </p:nvSpPr>
        <p:spPr/>
        <p:txBody>
          <a:bodyPr/>
          <a:lstStyle/>
          <a:p>
            <a:r>
              <a:rPr lang="en-US"/>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C973D8-A617-310D-2311-7F0FCEA03F6C}"/>
                  </a:ext>
                </a:extLst>
              </p:cNvPr>
              <p:cNvSpPr>
                <a:spLocks noGrp="1"/>
              </p:cNvSpPr>
              <p:nvPr>
                <p:ph idx="1"/>
              </p:nvPr>
            </p:nvSpPr>
            <p:spPr>
              <a:xfrm>
                <a:off x="838200" y="1825625"/>
                <a:ext cx="10515600" cy="3375025"/>
              </a:xfrm>
            </p:spPr>
            <p:txBody>
              <a:bodyPr>
                <a:normAutofit/>
              </a:bodyPr>
              <a:lstStyle/>
              <a:p>
                <a:r>
                  <a:rPr lang="en-US"/>
                  <a:t>What is the eccentricity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oMath>
                </a14:m>
                <a:r>
                  <a:rPr lang="en-US"/>
                  <a:t>?</a:t>
                </a:r>
              </a:p>
              <a:p>
                <a:pPr marL="914400" lvl="1" indent="-457200">
                  <a:buFont typeface="+mj-lt"/>
                  <a:buAutoNum type="alphaUcPeriod"/>
                </a:pPr>
                <a:r>
                  <a:rPr lang="en-US"/>
                  <a:t>2</a:t>
                </a:r>
              </a:p>
              <a:p>
                <a:pPr marL="914400" lvl="1" indent="-457200">
                  <a:buFont typeface="+mj-lt"/>
                  <a:buAutoNum type="alphaUcPeriod"/>
                </a:pPr>
                <a:r>
                  <a:rPr lang="en-US"/>
                  <a:t>3</a:t>
                </a:r>
              </a:p>
              <a:p>
                <a:pPr marL="914400" lvl="1" indent="-457200">
                  <a:buFont typeface="+mj-lt"/>
                  <a:buAutoNum type="alphaUcPeriod"/>
                </a:pPr>
                <a:r>
                  <a:rPr lang="en-US"/>
                  <a:t>4</a:t>
                </a:r>
              </a:p>
              <a:p>
                <a:pPr marL="914400" lvl="1" indent="-457200">
                  <a:buFont typeface="+mj-lt"/>
                  <a:buAutoNum type="alphaUcPeriod"/>
                </a:pPr>
                <a:r>
                  <a:rPr lang="en-US"/>
                  <a:t>5</a:t>
                </a:r>
              </a:p>
            </p:txBody>
          </p:sp>
        </mc:Choice>
        <mc:Fallback xmlns="">
          <p:sp>
            <p:nvSpPr>
              <p:cNvPr id="3" name="Content Placeholder 2">
                <a:extLst>
                  <a:ext uri="{FF2B5EF4-FFF2-40B4-BE49-F238E27FC236}">
                    <a16:creationId xmlns:a16="http://schemas.microsoft.com/office/drawing/2014/main" id="{0FC973D8-A617-310D-2311-7F0FCEA03F6C}"/>
                  </a:ext>
                </a:extLst>
              </p:cNvPr>
              <p:cNvSpPr>
                <a:spLocks noGrp="1" noRot="1" noChangeAspect="1" noMove="1" noResize="1" noEditPoints="1" noAdjustHandles="1" noChangeArrowheads="1" noChangeShapeType="1" noTextEdit="1"/>
              </p:cNvSpPr>
              <p:nvPr>
                <p:ph idx="1"/>
              </p:nvPr>
            </p:nvSpPr>
            <p:spPr>
              <a:xfrm>
                <a:off x="838200" y="1825625"/>
                <a:ext cx="10515600" cy="3375025"/>
              </a:xfrm>
              <a:blipFill>
                <a:blip r:embed="rId2"/>
                <a:stretch>
                  <a:fillRect l="-1043" t="-288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62635FBA-2983-2F49-D90C-AE7F6D132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150" y="2424112"/>
            <a:ext cx="305752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815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02CEB-CDF9-9C0F-7A06-BA3C365DC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DC9647-441A-6E46-CEE0-CFD94B7F48E8}"/>
              </a:ext>
            </a:extLst>
          </p:cNvPr>
          <p:cNvSpPr>
            <a:spLocks noGrp="1"/>
          </p:cNvSpPr>
          <p:nvPr>
            <p:ph type="title"/>
          </p:nvPr>
        </p:nvSpPr>
        <p:spPr/>
        <p:txBody>
          <a:bodyPr/>
          <a:lstStyle/>
          <a:p>
            <a:r>
              <a:rPr lang="en-US"/>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748231-7AEC-DEC3-3B6C-E43AB034F165}"/>
                  </a:ext>
                </a:extLst>
              </p:cNvPr>
              <p:cNvSpPr>
                <a:spLocks noGrp="1"/>
              </p:cNvSpPr>
              <p:nvPr>
                <p:ph idx="1"/>
              </p:nvPr>
            </p:nvSpPr>
            <p:spPr>
              <a:xfrm>
                <a:off x="838200" y="1825625"/>
                <a:ext cx="10515600" cy="3375025"/>
              </a:xfrm>
            </p:spPr>
            <p:txBody>
              <a:bodyPr>
                <a:normAutofit/>
              </a:bodyPr>
              <a:lstStyle/>
              <a:p>
                <a:r>
                  <a:rPr lang="en-US"/>
                  <a:t>What is the eccentricity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6</m:t>
                    </m:r>
                  </m:oMath>
                </a14:m>
                <a:r>
                  <a:rPr lang="en-US"/>
                  <a:t>?</a:t>
                </a:r>
              </a:p>
              <a:p>
                <a:pPr marL="914400" lvl="1" indent="-457200">
                  <a:buFont typeface="+mj-lt"/>
                  <a:buAutoNum type="alphaUcPeriod"/>
                </a:pPr>
                <a:r>
                  <a:rPr lang="en-US"/>
                  <a:t>2</a:t>
                </a:r>
              </a:p>
              <a:p>
                <a:pPr marL="914400" lvl="1" indent="-457200">
                  <a:buFont typeface="+mj-lt"/>
                  <a:buAutoNum type="alphaUcPeriod"/>
                </a:pPr>
                <a:r>
                  <a:rPr lang="en-US"/>
                  <a:t>3</a:t>
                </a:r>
              </a:p>
              <a:p>
                <a:pPr marL="914400" lvl="1" indent="-457200">
                  <a:buFont typeface="+mj-lt"/>
                  <a:buAutoNum type="alphaUcPeriod"/>
                </a:pPr>
                <a:r>
                  <a:rPr lang="en-US"/>
                  <a:t>4</a:t>
                </a:r>
              </a:p>
              <a:p>
                <a:pPr marL="914400" lvl="1" indent="-457200">
                  <a:buFont typeface="+mj-lt"/>
                  <a:buAutoNum type="alphaUcPeriod"/>
                </a:pPr>
                <a:r>
                  <a:rPr lang="en-US"/>
                  <a:t>5</a:t>
                </a:r>
              </a:p>
            </p:txBody>
          </p:sp>
        </mc:Choice>
        <mc:Fallback xmlns="">
          <p:sp>
            <p:nvSpPr>
              <p:cNvPr id="3" name="Content Placeholder 2">
                <a:extLst>
                  <a:ext uri="{FF2B5EF4-FFF2-40B4-BE49-F238E27FC236}">
                    <a16:creationId xmlns:a16="http://schemas.microsoft.com/office/drawing/2014/main" id="{17748231-7AEC-DEC3-3B6C-E43AB034F165}"/>
                  </a:ext>
                </a:extLst>
              </p:cNvPr>
              <p:cNvSpPr>
                <a:spLocks noGrp="1" noRot="1" noChangeAspect="1" noMove="1" noResize="1" noEditPoints="1" noAdjustHandles="1" noChangeArrowheads="1" noChangeShapeType="1" noTextEdit="1"/>
              </p:cNvSpPr>
              <p:nvPr>
                <p:ph idx="1"/>
              </p:nvPr>
            </p:nvSpPr>
            <p:spPr>
              <a:xfrm>
                <a:off x="838200" y="1825625"/>
                <a:ext cx="10515600" cy="3375025"/>
              </a:xfrm>
              <a:blipFill>
                <a:blip r:embed="rId2"/>
                <a:stretch>
                  <a:fillRect l="-1043" t="-288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8371C5BD-8A40-3B1E-937E-DC6280E70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150" y="2424112"/>
            <a:ext cx="305752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17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0C14-4A10-A820-D4A5-8EC3123E0D67}"/>
              </a:ext>
            </a:extLst>
          </p:cNvPr>
          <p:cNvSpPr>
            <a:spLocks noGrp="1"/>
          </p:cNvSpPr>
          <p:nvPr>
            <p:ph type="title"/>
          </p:nvPr>
        </p:nvSpPr>
        <p:spPr/>
        <p:txBody>
          <a:bodyPr/>
          <a:lstStyle/>
          <a:p>
            <a:r>
              <a:rPr lang="en-US"/>
              <a:t>Radius and Diameter of a graph 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65FFB-C5DF-D0EA-0BF5-D6CB7B43E1B4}"/>
                  </a:ext>
                </a:extLst>
              </p:cNvPr>
              <p:cNvSpPr>
                <a:spLocks noGrp="1"/>
              </p:cNvSpPr>
              <p:nvPr>
                <p:ph idx="1"/>
              </p:nvPr>
            </p:nvSpPr>
            <p:spPr>
              <a:xfrm>
                <a:off x="838200" y="1543050"/>
                <a:ext cx="10515600" cy="4351338"/>
              </a:xfrm>
            </p:spPr>
            <p:txBody>
              <a:bodyPr>
                <a:normAutofit lnSpcReduction="10000"/>
              </a:bodyPr>
              <a:lstStyle/>
              <a:p>
                <a:r>
                  <a:rPr lang="en-US"/>
                  <a:t>The </a:t>
                </a:r>
                <a:r>
                  <a:rPr lang="en-US">
                    <a:solidFill>
                      <a:srgbClr val="00B050"/>
                    </a:solidFill>
                  </a:rPr>
                  <a:t>radius</a:t>
                </a:r>
                <a:r>
                  <a:rPr lang="en-US"/>
                  <a:t> of a connected graph, denoted </a:t>
                </a:r>
                <a14:m>
                  <m:oMath xmlns:m="http://schemas.openxmlformats.org/officeDocument/2006/math">
                    <m:r>
                      <a:rPr lang="en-US" i="1" dirty="0" smtClean="0">
                        <a:latin typeface="Cambria Math" panose="02040503050406030204" pitchFamily="18" charset="0"/>
                      </a:rPr>
                      <m:t>𝑟</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𝐺</m:t>
                        </m:r>
                      </m:e>
                    </m:d>
                  </m:oMath>
                </a14:m>
                <a:r>
                  <a:rPr lang="en-US"/>
                  <a:t>, is the minimum eccentricity of any node in the graph.</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𝑟</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𝐺</m:t>
                          </m:r>
                        </m:e>
                      </m:d>
                      <m:r>
                        <a:rPr lang="en-US" i="1" dirty="0" smtClean="0">
                          <a:latin typeface="Cambria Math" panose="02040503050406030204" pitchFamily="18" charset="0"/>
                        </a:rPr>
                        <m:t>=</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en-US" i="1" dirty="0" err="1" smtClean="0">
                              <a:latin typeface="Cambria Math" panose="02040503050406030204" pitchFamily="18" charset="0"/>
                            </a:rPr>
                            <m:t>𝑖</m:t>
                          </m:r>
                        </m:lim>
                      </m:limLow>
                      <m:d>
                        <m:dPr>
                          <m:begChr m:val="{"/>
                          <m:endChr m:val="}"/>
                          <m:ctrlPr>
                            <a:rPr lang="en-US" b="0" i="1" dirty="0" smtClean="0">
                              <a:latin typeface="Cambria Math" panose="02040503050406030204" pitchFamily="18" charset="0"/>
                            </a:rPr>
                          </m:ctrlPr>
                        </m:dPr>
                        <m:e>
                          <m:r>
                            <a:rPr lang="en-US" i="1" dirty="0">
                              <a:latin typeface="Cambria Math" panose="02040503050406030204" pitchFamily="18" charset="0"/>
                            </a:rPr>
                            <m:t>𝑒</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𝑖</m:t>
                              </m:r>
                            </m:sub>
                          </m:sSub>
                          <m:r>
                            <a:rPr lang="en-US" i="1" dirty="0">
                              <a:latin typeface="Cambria Math" panose="02040503050406030204" pitchFamily="18" charset="0"/>
                            </a:rPr>
                            <m:t>)</m:t>
                          </m:r>
                        </m:e>
                      </m:d>
                      <m:r>
                        <a:rPr lang="en-US" i="1" dirty="0" smtClean="0">
                          <a:latin typeface="Cambria Math" panose="02040503050406030204" pitchFamily="18" charset="0"/>
                        </a:rPr>
                        <m:t>  =</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en-US" i="1" dirty="0" err="1" smtClean="0">
                              <a:latin typeface="Cambria Math" panose="02040503050406030204" pitchFamily="18" charset="0"/>
                            </a:rPr>
                            <m:t>𝑖</m:t>
                          </m:r>
                        </m:lim>
                      </m:limLow>
                      <m:d>
                        <m:dPr>
                          <m:begChr m:val="{"/>
                          <m:endChr m:val="}"/>
                          <m:ctrlPr>
                            <a:rPr lang="en-US" b="0" i="1" dirty="0" smtClean="0">
                              <a:latin typeface="Cambria Math" panose="02040503050406030204" pitchFamily="18" charset="0"/>
                            </a:rPr>
                          </m:ctrlPr>
                        </m:dPr>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max</m:t>
                                  </m:r>
                                </m:e>
                                <m:lim>
                                  <m:r>
                                    <a:rPr lang="en-US" b="0" i="1" dirty="0" smtClean="0">
                                      <a:latin typeface="Cambria Math" panose="02040503050406030204" pitchFamily="18" charset="0"/>
                                    </a:rPr>
                                    <m:t>𝑗</m:t>
                                  </m:r>
                                </m:lim>
                              </m:limLow>
                            </m:fName>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𝑑</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𝑗</m:t>
                                          </m:r>
                                        </m:sub>
                                      </m:sSub>
                                    </m:e>
                                  </m:d>
                                </m:e>
                              </m:d>
                            </m:e>
                          </m:func>
                        </m:e>
                      </m:d>
                    </m:oMath>
                  </m:oMathPara>
                </a14:m>
                <a:endParaRPr lang="en-US"/>
              </a:p>
              <a:p>
                <a:r>
                  <a:rPr lang="en-US"/>
                  <a:t>The </a:t>
                </a:r>
                <a:r>
                  <a:rPr lang="en-US">
                    <a:solidFill>
                      <a:srgbClr val="00B050"/>
                    </a:solidFill>
                  </a:rPr>
                  <a:t>diameter</a:t>
                </a:r>
                <a:r>
                  <a:rPr lang="en-US"/>
                  <a:t>, denoted </a:t>
                </a:r>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m:t>
                    </m:r>
                    <m:r>
                      <a:rPr lang="en-US" i="1" dirty="0" smtClean="0">
                        <a:latin typeface="Cambria Math" panose="02040503050406030204" pitchFamily="18" charset="0"/>
                      </a:rPr>
                      <m:t>𝐺</m:t>
                    </m:r>
                    <m:r>
                      <a:rPr lang="en-US" i="1" dirty="0" smtClean="0">
                        <a:latin typeface="Cambria Math" panose="02040503050406030204" pitchFamily="18" charset="0"/>
                      </a:rPr>
                      <m:t>)</m:t>
                    </m:r>
                  </m:oMath>
                </a14:m>
                <a:r>
                  <a:rPr lang="en-US"/>
                  <a:t>, is the maximum eccentricity of any vertex in the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𝑖𝑗</m:t>
                                  </m:r>
                                </m:lim>
                              </m:limLow>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d>
                            </m:e>
                          </m:func>
                        </m:e>
                      </m:func>
                    </m:oMath>
                  </m:oMathPara>
                </a14:m>
                <a:endParaRPr lang="en-US"/>
              </a:p>
              <a:p>
                <a:r>
                  <a:rPr lang="en-US"/>
                  <a:t>For a disconnected graph, values are computed over the connected components of the graph.</a:t>
                </a:r>
              </a:p>
              <a:p>
                <a:r>
                  <a:rPr lang="en-US"/>
                  <a:t>The diameter of a graph G is sensitive to outliers.</a:t>
                </a:r>
              </a:p>
              <a:p>
                <a:pPr marL="0" indent="0">
                  <a:buNone/>
                </a:pPr>
                <a:endParaRPr lang="en-US"/>
              </a:p>
            </p:txBody>
          </p:sp>
        </mc:Choice>
        <mc:Fallback xmlns="">
          <p:sp>
            <p:nvSpPr>
              <p:cNvPr id="3" name="Content Placeholder 2">
                <a:extLst>
                  <a:ext uri="{FF2B5EF4-FFF2-40B4-BE49-F238E27FC236}">
                    <a16:creationId xmlns:a16="http://schemas.microsoft.com/office/drawing/2014/main" id="{04565FFB-C5DF-D0EA-0BF5-D6CB7B43E1B4}"/>
                  </a:ext>
                </a:extLst>
              </p:cNvPr>
              <p:cNvSpPr>
                <a:spLocks noGrp="1" noRot="1" noChangeAspect="1" noMove="1" noResize="1" noEditPoints="1" noAdjustHandles="1" noChangeArrowheads="1" noChangeShapeType="1" noTextEdit="1"/>
              </p:cNvSpPr>
              <p:nvPr>
                <p:ph idx="1"/>
              </p:nvPr>
            </p:nvSpPr>
            <p:spPr>
              <a:xfrm>
                <a:off x="838200" y="1543050"/>
                <a:ext cx="10515600" cy="4351338"/>
              </a:xfrm>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1161315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D1B7-0C0C-2703-CA4C-E112A4FAFC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3E1E0C-F1A3-781A-E067-9D3776631DB9}"/>
              </a:ext>
            </a:extLst>
          </p:cNvPr>
          <p:cNvSpPr>
            <a:spLocks noGrp="1"/>
          </p:cNvSpPr>
          <p:nvPr>
            <p:ph idx="1"/>
          </p:nvPr>
        </p:nvSpPr>
        <p:spPr>
          <a:xfrm>
            <a:off x="838200" y="1825625"/>
            <a:ext cx="10515600" cy="2924583"/>
          </a:xfrm>
        </p:spPr>
        <p:txBody>
          <a:bodyPr>
            <a:normAutofit/>
          </a:bodyPr>
          <a:lstStyle/>
          <a:p>
            <a:r>
              <a:rPr lang="en-US"/>
              <a:t>What is the </a:t>
            </a:r>
            <a:r>
              <a:rPr lang="en-US">
                <a:solidFill>
                  <a:srgbClr val="00B050"/>
                </a:solidFill>
              </a:rPr>
              <a:t>radius</a:t>
            </a:r>
            <a:r>
              <a:rPr lang="en-US"/>
              <a:t> and </a:t>
            </a:r>
            <a:r>
              <a:rPr lang="en-US">
                <a:solidFill>
                  <a:srgbClr val="FF0000"/>
                </a:solidFill>
              </a:rPr>
              <a:t>diameter</a:t>
            </a:r>
            <a:r>
              <a:rPr lang="en-US"/>
              <a:t> of the following graph?</a:t>
            </a:r>
          </a:p>
          <a:p>
            <a:pPr marL="914400" lvl="1" indent="-457200">
              <a:buFont typeface="+mj-lt"/>
              <a:buAutoNum type="arabicPeriod"/>
            </a:pPr>
            <a:r>
              <a:rPr lang="en-US"/>
              <a:t>2</a:t>
            </a:r>
          </a:p>
          <a:p>
            <a:pPr marL="914400" lvl="1" indent="-457200">
              <a:buFont typeface="+mj-lt"/>
              <a:buAutoNum type="arabicPeriod"/>
            </a:pPr>
            <a:r>
              <a:rPr lang="en-US"/>
              <a:t>3</a:t>
            </a:r>
          </a:p>
          <a:p>
            <a:pPr marL="914400" lvl="1" indent="-457200">
              <a:buFont typeface="+mj-lt"/>
              <a:buAutoNum type="arabicPeriod"/>
            </a:pPr>
            <a:r>
              <a:rPr lang="en-US"/>
              <a:t>4</a:t>
            </a:r>
          </a:p>
          <a:p>
            <a:pPr marL="914400" lvl="1" indent="-457200">
              <a:buFont typeface="+mj-lt"/>
              <a:buAutoNum type="arabicPeriod"/>
            </a:pPr>
            <a:r>
              <a:rPr lang="en-US"/>
              <a:t>5</a:t>
            </a:r>
          </a:p>
        </p:txBody>
      </p:sp>
      <p:pic>
        <p:nvPicPr>
          <p:cNvPr id="5" name="Picture 4">
            <a:extLst>
              <a:ext uri="{FF2B5EF4-FFF2-40B4-BE49-F238E27FC236}">
                <a16:creationId xmlns:a16="http://schemas.microsoft.com/office/drawing/2014/main" id="{EF1159CE-51D8-0E6D-644D-DFC167C1F355}"/>
              </a:ext>
            </a:extLst>
          </p:cNvPr>
          <p:cNvPicPr>
            <a:picLocks noChangeAspect="1"/>
          </p:cNvPicPr>
          <p:nvPr/>
        </p:nvPicPr>
        <p:blipFill>
          <a:blip r:embed="rId2"/>
          <a:stretch>
            <a:fillRect/>
          </a:stretch>
        </p:blipFill>
        <p:spPr>
          <a:xfrm>
            <a:off x="6381750" y="2514600"/>
            <a:ext cx="4153480" cy="2924583"/>
          </a:xfrm>
          <a:prstGeom prst="rect">
            <a:avLst/>
          </a:prstGeom>
        </p:spPr>
      </p:pic>
    </p:spTree>
    <p:extLst>
      <p:ext uri="{BB962C8B-B14F-4D97-AF65-F5344CB8AC3E}">
        <p14:creationId xmlns:p14="http://schemas.microsoft.com/office/powerpoint/2010/main" val="3816099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6AE58-B641-02A0-7D1C-E29221CA1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5E8743-1269-4CB6-DD1B-26ED157630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E228C6-3F2C-EB09-342A-0490E2FBDBEF}"/>
              </a:ext>
            </a:extLst>
          </p:cNvPr>
          <p:cNvSpPr>
            <a:spLocks noGrp="1"/>
          </p:cNvSpPr>
          <p:nvPr>
            <p:ph idx="1"/>
          </p:nvPr>
        </p:nvSpPr>
        <p:spPr>
          <a:xfrm>
            <a:off x="838200" y="1825625"/>
            <a:ext cx="10515600" cy="2924583"/>
          </a:xfrm>
        </p:spPr>
        <p:txBody>
          <a:bodyPr>
            <a:normAutofit/>
          </a:bodyPr>
          <a:lstStyle/>
          <a:p>
            <a:r>
              <a:rPr lang="en-US"/>
              <a:t>What is the </a:t>
            </a:r>
            <a:r>
              <a:rPr lang="en-US">
                <a:solidFill>
                  <a:srgbClr val="00B050"/>
                </a:solidFill>
              </a:rPr>
              <a:t>radius</a:t>
            </a:r>
            <a:r>
              <a:rPr lang="en-US"/>
              <a:t> and </a:t>
            </a:r>
            <a:r>
              <a:rPr lang="en-US">
                <a:solidFill>
                  <a:srgbClr val="FF0000"/>
                </a:solidFill>
              </a:rPr>
              <a:t>diameter</a:t>
            </a:r>
            <a:r>
              <a:rPr lang="en-US"/>
              <a:t> of the following graph?</a:t>
            </a:r>
          </a:p>
          <a:p>
            <a:pPr marL="914400" lvl="1" indent="-457200">
              <a:buFont typeface="+mj-lt"/>
              <a:buAutoNum type="arabicPeriod"/>
            </a:pPr>
            <a:r>
              <a:rPr lang="en-US">
                <a:solidFill>
                  <a:srgbClr val="00B050"/>
                </a:solidFill>
              </a:rPr>
              <a:t>2</a:t>
            </a:r>
          </a:p>
          <a:p>
            <a:pPr marL="914400" lvl="1" indent="-457200">
              <a:buFont typeface="+mj-lt"/>
              <a:buAutoNum type="arabicPeriod"/>
            </a:pPr>
            <a:r>
              <a:rPr lang="en-US"/>
              <a:t>3</a:t>
            </a:r>
          </a:p>
          <a:p>
            <a:pPr marL="914400" lvl="1" indent="-457200">
              <a:buFont typeface="+mj-lt"/>
              <a:buAutoNum type="arabicPeriod"/>
            </a:pPr>
            <a:r>
              <a:rPr lang="en-US">
                <a:solidFill>
                  <a:srgbClr val="FF0000"/>
                </a:solidFill>
              </a:rPr>
              <a:t>4</a:t>
            </a:r>
          </a:p>
          <a:p>
            <a:pPr marL="914400" lvl="1" indent="-457200">
              <a:buFont typeface="+mj-lt"/>
              <a:buAutoNum type="arabicPeriod"/>
            </a:pPr>
            <a:r>
              <a:rPr lang="en-US"/>
              <a:t>5</a:t>
            </a:r>
          </a:p>
        </p:txBody>
      </p:sp>
      <p:pic>
        <p:nvPicPr>
          <p:cNvPr id="5" name="Picture 4">
            <a:extLst>
              <a:ext uri="{FF2B5EF4-FFF2-40B4-BE49-F238E27FC236}">
                <a16:creationId xmlns:a16="http://schemas.microsoft.com/office/drawing/2014/main" id="{5134DFDC-9FD3-ECB2-F5D5-A161B9083EFC}"/>
              </a:ext>
            </a:extLst>
          </p:cNvPr>
          <p:cNvPicPr>
            <a:picLocks noChangeAspect="1"/>
          </p:cNvPicPr>
          <p:nvPr/>
        </p:nvPicPr>
        <p:blipFill>
          <a:blip r:embed="rId2"/>
          <a:stretch>
            <a:fillRect/>
          </a:stretch>
        </p:blipFill>
        <p:spPr>
          <a:xfrm>
            <a:off x="6381750" y="2514600"/>
            <a:ext cx="4153480" cy="2924583"/>
          </a:xfrm>
          <a:prstGeom prst="rect">
            <a:avLst/>
          </a:prstGeom>
        </p:spPr>
      </p:pic>
    </p:spTree>
    <p:extLst>
      <p:ext uri="{BB962C8B-B14F-4D97-AF65-F5344CB8AC3E}">
        <p14:creationId xmlns:p14="http://schemas.microsoft.com/office/powerpoint/2010/main" val="3617962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A59C-1EEA-8FB6-5CB6-64FCA766A13E}"/>
              </a:ext>
            </a:extLst>
          </p:cNvPr>
          <p:cNvSpPr>
            <a:spLocks noGrp="1"/>
          </p:cNvSpPr>
          <p:nvPr>
            <p:ph type="title"/>
          </p:nvPr>
        </p:nvSpPr>
        <p:spPr>
          <a:xfrm>
            <a:off x="838200" y="365125"/>
            <a:ext cx="10515600" cy="777875"/>
          </a:xfrm>
        </p:spPr>
        <p:txBody>
          <a:bodyPr/>
          <a:lstStyle/>
          <a:p>
            <a:r>
              <a:rPr lang="en-US"/>
              <a:t>Clustering coefficient of a node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A5C873-5AE5-8312-A43F-E1B534B8AF97}"/>
                  </a:ext>
                </a:extLst>
              </p:cNvPr>
              <p:cNvSpPr>
                <a:spLocks noGrp="1"/>
              </p:cNvSpPr>
              <p:nvPr>
                <p:ph idx="1"/>
              </p:nvPr>
            </p:nvSpPr>
            <p:spPr>
              <a:xfrm>
                <a:off x="838200" y="1314450"/>
                <a:ext cx="10515600" cy="4862513"/>
              </a:xfrm>
            </p:spPr>
            <p:txBody>
              <a:bodyPr/>
              <a:lstStyle/>
              <a:p>
                <a:r>
                  <a:rPr lang="en-US"/>
                  <a:t>The clustering coefficient of a node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oMath>
                </a14:m>
                <a:r>
                  <a:rPr lang="en-US"/>
                  <a:t> is a measure of the density of edges in the neighborhood of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oMath>
                </a14:m>
                <a:r>
                  <a:rPr lang="en-US"/>
                  <a:t>.</a:t>
                </a:r>
              </a:p>
              <a:p>
                <a:r>
                  <a:rPr lang="en-US"/>
                  <a:t>Let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𝐺</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𝑉</m:t>
                        </m:r>
                      </m:e>
                      <m:sub>
                        <m:r>
                          <a:rPr lang="en-US" i="1" dirty="0" err="1" smtClean="0">
                            <a:latin typeface="Cambria Math" panose="02040503050406030204" pitchFamily="18" charset="0"/>
                          </a:rPr>
                          <m:t>𝑖</m:t>
                        </m:r>
                      </m:sub>
                    </m:sSub>
                    <m:r>
                      <a:rPr lang="en-US" i="1" dirty="0" err="1"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𝐸</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oMath>
                </a14:m>
                <a:r>
                  <a:rPr lang="en-US"/>
                  <a:t> be the subgraph induced by the neighbors of vertex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b="0" i="1" dirty="0" smtClean="0">
                            <a:latin typeface="Cambria Math" panose="02040503050406030204" pitchFamily="18" charset="0"/>
                          </a:rPr>
                          <m:t>𝑖</m:t>
                        </m:r>
                      </m:sub>
                    </m:sSub>
                  </m:oMath>
                </a14:m>
                <a:r>
                  <a:rPr lang="en-US"/>
                  <a:t>. Note that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𝑉</m:t>
                        </m:r>
                      </m:e>
                      <m:sub>
                        <m:r>
                          <a:rPr lang="en-US" i="1" dirty="0" smtClean="0">
                            <a:latin typeface="Cambria Math" panose="02040503050406030204" pitchFamily="18" charset="0"/>
                          </a:rPr>
                          <m:t>𝑖</m:t>
                        </m:r>
                      </m:sub>
                    </m:sSub>
                  </m:oMath>
                </a14:m>
                <a:r>
                  <a:rPr lang="en-US"/>
                  <a:t>, since we assume that </a:t>
                </a:r>
                <a14:m>
                  <m:oMath xmlns:m="http://schemas.openxmlformats.org/officeDocument/2006/math">
                    <m:r>
                      <a:rPr lang="en-US" i="1" dirty="0" smtClean="0">
                        <a:latin typeface="Cambria Math" panose="02040503050406030204" pitchFamily="18" charset="0"/>
                      </a:rPr>
                      <m:t>𝐺</m:t>
                    </m:r>
                  </m:oMath>
                </a14:m>
                <a:r>
                  <a:rPr lang="en-US"/>
                  <a:t> is simple. Let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𝑉</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𝑛</m:t>
                        </m:r>
                      </m:e>
                      <m:sub>
                        <m:r>
                          <a:rPr lang="en-US" i="1" dirty="0" err="1" smtClean="0">
                            <a:latin typeface="Cambria Math" panose="02040503050406030204" pitchFamily="18" charset="0"/>
                          </a:rPr>
                          <m:t>𝑖</m:t>
                        </m:r>
                      </m:sub>
                    </m:sSub>
                  </m:oMath>
                </a14:m>
                <a:r>
                  <a:rPr lang="en-US"/>
                  <a:t> be the number of neighbors of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oMath>
                </a14:m>
                <a:r>
                  <a:rPr lang="en-US"/>
                  <a:t>, and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𝑚</m:t>
                        </m:r>
                      </m:e>
                      <m:sub>
                        <m:r>
                          <a:rPr lang="en-US" i="1" dirty="0" smtClean="0">
                            <a:latin typeface="Cambria Math" panose="02040503050406030204" pitchFamily="18" charset="0"/>
                          </a:rPr>
                          <m:t>𝑖</m:t>
                        </m:r>
                      </m:sub>
                    </m:sSub>
                  </m:oMath>
                </a14:m>
                <a:r>
                  <a:rPr lang="en-US"/>
                  <a:t> be the number of edges among the neighbors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oMath>
                </a14:m>
                <a:r>
                  <a:rPr lang="en-US"/>
                  <a:t>. The clustering coefficient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oMath>
                </a14:m>
                <a:r>
                  <a:rPr lang="en-US"/>
                  <a:t> is defined as:</a:t>
                </a:r>
              </a:p>
              <a:p>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𝑒𝑑𝑔𝑒𝑠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𝑚𝑎𝑥𝑖𝑚𝑢𝑚</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𝑒𝑑𝑔𝑒𝑠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num>
                        <m:den>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2</m:t>
                                  </m:r>
                                </m:den>
                              </m:f>
                            </m:e>
                          </m:d>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a:p>
            </p:txBody>
          </p:sp>
        </mc:Choice>
        <mc:Fallback xmlns="">
          <p:sp>
            <p:nvSpPr>
              <p:cNvPr id="3" name="Content Placeholder 2">
                <a:extLst>
                  <a:ext uri="{FF2B5EF4-FFF2-40B4-BE49-F238E27FC236}">
                    <a16:creationId xmlns:a16="http://schemas.microsoft.com/office/drawing/2014/main" id="{03A5C873-5AE5-8312-A43F-E1B534B8AF97}"/>
                  </a:ext>
                </a:extLst>
              </p:cNvPr>
              <p:cNvSpPr>
                <a:spLocks noGrp="1" noRot="1" noChangeAspect="1" noMove="1" noResize="1" noEditPoints="1" noAdjustHandles="1" noChangeArrowheads="1" noChangeShapeType="1" noTextEdit="1"/>
              </p:cNvSpPr>
              <p:nvPr>
                <p:ph idx="1"/>
              </p:nvPr>
            </p:nvSpPr>
            <p:spPr>
              <a:xfrm>
                <a:off x="838200" y="1314450"/>
                <a:ext cx="10515600" cy="4862513"/>
              </a:xfrm>
              <a:blipFill>
                <a:blip r:embed="rId2"/>
                <a:stretch>
                  <a:fillRect l="-1043" t="-2133"/>
                </a:stretch>
              </a:blipFill>
            </p:spPr>
            <p:txBody>
              <a:bodyPr/>
              <a:lstStyle/>
              <a:p>
                <a:r>
                  <a:rPr lang="en-US">
                    <a:noFill/>
                  </a:rPr>
                  <a:t> </a:t>
                </a:r>
              </a:p>
            </p:txBody>
          </p:sp>
        </mc:Fallback>
      </mc:AlternateContent>
    </p:spTree>
    <p:extLst>
      <p:ext uri="{BB962C8B-B14F-4D97-AF65-F5344CB8AC3E}">
        <p14:creationId xmlns:p14="http://schemas.microsoft.com/office/powerpoint/2010/main" val="3641166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72FBD7-69CA-766A-F4A5-3EF7FB42C083}"/>
              </a:ext>
            </a:extLst>
          </p:cNvPr>
          <p:cNvPicPr>
            <a:picLocks noChangeAspect="1"/>
          </p:cNvPicPr>
          <p:nvPr/>
        </p:nvPicPr>
        <p:blipFill>
          <a:blip r:embed="rId2"/>
          <a:stretch>
            <a:fillRect/>
          </a:stretch>
        </p:blipFill>
        <p:spPr>
          <a:xfrm>
            <a:off x="8153400" y="1657350"/>
            <a:ext cx="4153480" cy="292458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529DD46-C4F0-5BC0-0765-809E68420E09}"/>
                  </a:ext>
                </a:extLst>
              </p:cNvPr>
              <p:cNvSpPr txBox="1"/>
              <p:nvPr/>
            </p:nvSpPr>
            <p:spPr>
              <a:xfrm>
                <a:off x="781050" y="570116"/>
                <a:ext cx="8743950" cy="3539430"/>
              </a:xfrm>
              <a:prstGeom prst="rect">
                <a:avLst/>
              </a:prstGeom>
              <a:noFill/>
            </p:spPr>
            <p:txBody>
              <a:bodyPr wrap="square" rtlCol="0">
                <a:spAutoFit/>
              </a:bodyPr>
              <a:lstStyle/>
              <a:p>
                <a:r>
                  <a:rPr lang="en-US" sz="3200"/>
                  <a:t>What is the clustering coefficient of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𝑣</m:t>
                        </m:r>
                      </m:e>
                      <m:sub>
                        <m:r>
                          <a:rPr lang="en-US" sz="3200" b="0" i="1" smtClean="0">
                            <a:latin typeface="Cambria Math" panose="02040503050406030204" pitchFamily="18" charset="0"/>
                          </a:rPr>
                          <m:t>3</m:t>
                        </m:r>
                      </m:sub>
                    </m:sSub>
                  </m:oMath>
                </a14:m>
                <a:r>
                  <a:rPr lang="en-US" sz="3200"/>
                  <a:t>?</a:t>
                </a:r>
              </a:p>
              <a:p>
                <a:pPr marL="514350" indent="-514350">
                  <a:buFont typeface="+mj-lt"/>
                  <a:buAutoNum type="arabicPeriod"/>
                </a:pPr>
                <a:r>
                  <a:rPr lang="en-US" sz="3200"/>
                  <a:t>1</a:t>
                </a:r>
              </a:p>
              <a:p>
                <a:pPr marL="514350" indent="-514350">
                  <a:buFont typeface="+mj-lt"/>
                  <a:buAutoNum type="arabicPeriod"/>
                </a:pPr>
                <a:r>
                  <a:rPr lang="en-US" sz="3200"/>
                  <a:t>1/3</a:t>
                </a:r>
              </a:p>
              <a:p>
                <a:pPr marL="514350" indent="-514350">
                  <a:buFont typeface="+mj-lt"/>
                  <a:buAutoNum type="arabicPeriod"/>
                </a:pPr>
                <a:r>
                  <a:rPr lang="en-US" sz="3200"/>
                  <a:t>1/2</a:t>
                </a:r>
              </a:p>
              <a:p>
                <a:pPr marL="514350" indent="-514350">
                  <a:buFont typeface="+mj-lt"/>
                  <a:buAutoNum type="arabicPeriod"/>
                </a:pPr>
                <a:r>
                  <a:rPr lang="en-US" sz="3200"/>
                  <a:t>1/6</a:t>
                </a:r>
              </a:p>
              <a:p>
                <a:pPr marL="514350" indent="-514350">
                  <a:buFont typeface="+mj-lt"/>
                  <a:buAutoNum type="arabicPeriod"/>
                </a:pPr>
                <a:r>
                  <a:rPr lang="en-US" sz="3200"/>
                  <a:t>6/10</a:t>
                </a:r>
              </a:p>
              <a:p>
                <a:pPr marL="514350" indent="-514350">
                  <a:buFont typeface="+mj-lt"/>
                  <a:buAutoNum type="arabicPeriod"/>
                </a:pPr>
                <a:endParaRPr lang="en-US" sz="3200"/>
              </a:p>
            </p:txBody>
          </p:sp>
        </mc:Choice>
        <mc:Fallback xmlns="">
          <p:sp>
            <p:nvSpPr>
              <p:cNvPr id="3" name="TextBox 2">
                <a:extLst>
                  <a:ext uri="{FF2B5EF4-FFF2-40B4-BE49-F238E27FC236}">
                    <a16:creationId xmlns:a16="http://schemas.microsoft.com/office/drawing/2014/main" id="{9529DD46-C4F0-5BC0-0765-809E68420E09}"/>
                  </a:ext>
                </a:extLst>
              </p:cNvPr>
              <p:cNvSpPr txBox="1">
                <a:spLocks noRot="1" noChangeAspect="1" noMove="1" noResize="1" noEditPoints="1" noAdjustHandles="1" noChangeArrowheads="1" noChangeShapeType="1" noTextEdit="1"/>
              </p:cNvSpPr>
              <p:nvPr/>
            </p:nvSpPr>
            <p:spPr>
              <a:xfrm>
                <a:off x="781050" y="570116"/>
                <a:ext cx="8743950" cy="3539430"/>
              </a:xfrm>
              <a:prstGeom prst="rect">
                <a:avLst/>
              </a:prstGeom>
              <a:blipFill>
                <a:blip r:embed="rId3"/>
                <a:stretch>
                  <a:fillRect l="-1812" t="-2069"/>
                </a:stretch>
              </a:blipFill>
            </p:spPr>
            <p:txBody>
              <a:bodyPr/>
              <a:lstStyle/>
              <a:p>
                <a:r>
                  <a:rPr lang="en-US">
                    <a:noFill/>
                  </a:rPr>
                  <a:t> </a:t>
                </a:r>
              </a:p>
            </p:txBody>
          </p:sp>
        </mc:Fallback>
      </mc:AlternateContent>
    </p:spTree>
    <p:extLst>
      <p:ext uri="{BB962C8B-B14F-4D97-AF65-F5344CB8AC3E}">
        <p14:creationId xmlns:p14="http://schemas.microsoft.com/office/powerpoint/2010/main" val="2321305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4DFF4-ABF3-FB14-6865-CC8CEE3B070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FF25B1-2F1C-8D74-3AE6-7440BA411D4F}"/>
              </a:ext>
            </a:extLst>
          </p:cNvPr>
          <p:cNvPicPr>
            <a:picLocks noChangeAspect="1"/>
          </p:cNvPicPr>
          <p:nvPr/>
        </p:nvPicPr>
        <p:blipFill>
          <a:blip r:embed="rId2"/>
          <a:stretch>
            <a:fillRect/>
          </a:stretch>
        </p:blipFill>
        <p:spPr>
          <a:xfrm>
            <a:off x="8153400" y="1657350"/>
            <a:ext cx="4153480" cy="292458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E130F20-EDE2-3B4D-63AC-C7011E555F73}"/>
                  </a:ext>
                </a:extLst>
              </p:cNvPr>
              <p:cNvSpPr txBox="1"/>
              <p:nvPr/>
            </p:nvSpPr>
            <p:spPr>
              <a:xfrm>
                <a:off x="781050" y="570116"/>
                <a:ext cx="8743950" cy="3539430"/>
              </a:xfrm>
              <a:prstGeom prst="rect">
                <a:avLst/>
              </a:prstGeom>
              <a:noFill/>
            </p:spPr>
            <p:txBody>
              <a:bodyPr wrap="square" rtlCol="0">
                <a:spAutoFit/>
              </a:bodyPr>
              <a:lstStyle/>
              <a:p>
                <a:r>
                  <a:rPr lang="en-US" sz="3200"/>
                  <a:t>What is the clustering coefficient of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𝑣</m:t>
                        </m:r>
                      </m:e>
                      <m:sub>
                        <m:r>
                          <a:rPr lang="en-US" sz="3200" b="0" i="1" smtClean="0">
                            <a:latin typeface="Cambria Math" panose="02040503050406030204" pitchFamily="18" charset="0"/>
                          </a:rPr>
                          <m:t>5</m:t>
                        </m:r>
                      </m:sub>
                    </m:sSub>
                  </m:oMath>
                </a14:m>
                <a:r>
                  <a:rPr lang="en-US" sz="3200"/>
                  <a:t>?</a:t>
                </a:r>
              </a:p>
              <a:p>
                <a:pPr marL="514350" indent="-514350">
                  <a:buFont typeface="+mj-lt"/>
                  <a:buAutoNum type="arabicPeriod"/>
                </a:pPr>
                <a:r>
                  <a:rPr lang="en-US" sz="3200"/>
                  <a:t>1</a:t>
                </a:r>
              </a:p>
              <a:p>
                <a:pPr marL="514350" indent="-514350">
                  <a:buFont typeface="+mj-lt"/>
                  <a:buAutoNum type="arabicPeriod"/>
                </a:pPr>
                <a:r>
                  <a:rPr lang="en-US" sz="3200"/>
                  <a:t>1/3</a:t>
                </a:r>
              </a:p>
              <a:p>
                <a:pPr marL="514350" indent="-514350">
                  <a:buFont typeface="+mj-lt"/>
                  <a:buAutoNum type="arabicPeriod"/>
                </a:pPr>
                <a:r>
                  <a:rPr lang="en-US" sz="3200"/>
                  <a:t>1/2</a:t>
                </a:r>
              </a:p>
              <a:p>
                <a:pPr marL="514350" indent="-514350">
                  <a:buFont typeface="+mj-lt"/>
                  <a:buAutoNum type="arabicPeriod"/>
                </a:pPr>
                <a:r>
                  <a:rPr lang="en-US" sz="3200"/>
                  <a:t>1/6</a:t>
                </a:r>
              </a:p>
              <a:p>
                <a:pPr marL="514350" indent="-514350">
                  <a:buFont typeface="+mj-lt"/>
                  <a:buAutoNum type="arabicPeriod"/>
                </a:pPr>
                <a:r>
                  <a:rPr lang="en-US" sz="3200"/>
                  <a:t>6/10</a:t>
                </a:r>
              </a:p>
              <a:p>
                <a:pPr marL="514350" indent="-514350">
                  <a:buFont typeface="+mj-lt"/>
                  <a:buAutoNum type="arabicPeriod"/>
                </a:pPr>
                <a:endParaRPr lang="en-US" sz="3200"/>
              </a:p>
            </p:txBody>
          </p:sp>
        </mc:Choice>
        <mc:Fallback xmlns="">
          <p:sp>
            <p:nvSpPr>
              <p:cNvPr id="3" name="TextBox 2">
                <a:extLst>
                  <a:ext uri="{FF2B5EF4-FFF2-40B4-BE49-F238E27FC236}">
                    <a16:creationId xmlns:a16="http://schemas.microsoft.com/office/drawing/2014/main" id="{FE130F20-EDE2-3B4D-63AC-C7011E555F73}"/>
                  </a:ext>
                </a:extLst>
              </p:cNvPr>
              <p:cNvSpPr txBox="1">
                <a:spLocks noRot="1" noChangeAspect="1" noMove="1" noResize="1" noEditPoints="1" noAdjustHandles="1" noChangeArrowheads="1" noChangeShapeType="1" noTextEdit="1"/>
              </p:cNvSpPr>
              <p:nvPr/>
            </p:nvSpPr>
            <p:spPr>
              <a:xfrm>
                <a:off x="781050" y="570116"/>
                <a:ext cx="8743950" cy="3539430"/>
              </a:xfrm>
              <a:prstGeom prst="rect">
                <a:avLst/>
              </a:prstGeom>
              <a:blipFill>
                <a:blip r:embed="rId3"/>
                <a:stretch>
                  <a:fillRect l="-1812" t="-2069"/>
                </a:stretch>
              </a:blipFill>
            </p:spPr>
            <p:txBody>
              <a:bodyPr/>
              <a:lstStyle/>
              <a:p>
                <a:r>
                  <a:rPr lang="en-US">
                    <a:noFill/>
                  </a:rPr>
                  <a:t> </a:t>
                </a:r>
              </a:p>
            </p:txBody>
          </p:sp>
        </mc:Fallback>
      </mc:AlternateContent>
    </p:spTree>
    <p:extLst>
      <p:ext uri="{BB962C8B-B14F-4D97-AF65-F5344CB8AC3E}">
        <p14:creationId xmlns:p14="http://schemas.microsoft.com/office/powerpoint/2010/main" val="983488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FE282-AFF7-DDBF-078B-102FE41AF49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E763603-C9AF-9ADA-E62D-9F5AE7A5C654}"/>
              </a:ext>
            </a:extLst>
          </p:cNvPr>
          <p:cNvPicPr>
            <a:picLocks noChangeAspect="1"/>
          </p:cNvPicPr>
          <p:nvPr/>
        </p:nvPicPr>
        <p:blipFill>
          <a:blip r:embed="rId2"/>
          <a:stretch>
            <a:fillRect/>
          </a:stretch>
        </p:blipFill>
        <p:spPr>
          <a:xfrm>
            <a:off x="8153400" y="1657350"/>
            <a:ext cx="4153480" cy="292458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456194-397A-ED2F-FFE2-811DD382C4D4}"/>
                  </a:ext>
                </a:extLst>
              </p:cNvPr>
              <p:cNvSpPr txBox="1"/>
              <p:nvPr/>
            </p:nvSpPr>
            <p:spPr>
              <a:xfrm>
                <a:off x="781050" y="570116"/>
                <a:ext cx="8743950" cy="4031873"/>
              </a:xfrm>
              <a:prstGeom prst="rect">
                <a:avLst/>
              </a:prstGeom>
              <a:noFill/>
            </p:spPr>
            <p:txBody>
              <a:bodyPr wrap="square" rtlCol="0">
                <a:spAutoFit/>
              </a:bodyPr>
              <a:lstStyle/>
              <a:p>
                <a:r>
                  <a:rPr lang="en-US" sz="3200"/>
                  <a:t>What is the clustering coefficient of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𝑣</m:t>
                        </m:r>
                      </m:e>
                      <m:sub>
                        <m:r>
                          <a:rPr lang="en-US" sz="3200" b="0" i="1" smtClean="0">
                            <a:latin typeface="Cambria Math" panose="02040503050406030204" pitchFamily="18" charset="0"/>
                          </a:rPr>
                          <m:t>6</m:t>
                        </m:r>
                      </m:sub>
                    </m:sSub>
                  </m:oMath>
                </a14:m>
                <a:r>
                  <a:rPr lang="en-US" sz="3200"/>
                  <a:t>?</a:t>
                </a:r>
              </a:p>
              <a:p>
                <a:pPr marL="514350" indent="-514350">
                  <a:buFont typeface="+mj-lt"/>
                  <a:buAutoNum type="arabicPeriod"/>
                </a:pPr>
                <a:r>
                  <a:rPr lang="en-US" sz="3200"/>
                  <a:t>1</a:t>
                </a:r>
              </a:p>
              <a:p>
                <a:pPr marL="514350" indent="-514350">
                  <a:buFont typeface="+mj-lt"/>
                  <a:buAutoNum type="arabicPeriod"/>
                </a:pPr>
                <a:r>
                  <a:rPr lang="en-US" sz="3200"/>
                  <a:t>1/3</a:t>
                </a:r>
              </a:p>
              <a:p>
                <a:pPr marL="514350" indent="-514350">
                  <a:buFont typeface="+mj-lt"/>
                  <a:buAutoNum type="arabicPeriod"/>
                </a:pPr>
                <a:r>
                  <a:rPr lang="en-US" sz="3200"/>
                  <a:t>1/2</a:t>
                </a:r>
              </a:p>
              <a:p>
                <a:pPr marL="514350" indent="-514350">
                  <a:buFont typeface="+mj-lt"/>
                  <a:buAutoNum type="arabicPeriod"/>
                </a:pPr>
                <a:r>
                  <a:rPr lang="en-US" sz="3200"/>
                  <a:t>1/6</a:t>
                </a:r>
              </a:p>
              <a:p>
                <a:pPr marL="514350" indent="-514350">
                  <a:buFont typeface="+mj-lt"/>
                  <a:buAutoNum type="arabicPeriod"/>
                </a:pPr>
                <a:r>
                  <a:rPr lang="en-US" sz="3200"/>
                  <a:t>6/10</a:t>
                </a:r>
              </a:p>
              <a:p>
                <a:pPr marL="514350" indent="-514350">
                  <a:buFont typeface="+mj-lt"/>
                  <a:buAutoNum type="arabicPeriod"/>
                </a:pPr>
                <a:r>
                  <a:rPr lang="en-US" sz="3200"/>
                  <a:t>Not defined</a:t>
                </a:r>
              </a:p>
              <a:p>
                <a:pPr marL="514350" indent="-514350">
                  <a:buFont typeface="+mj-lt"/>
                  <a:buAutoNum type="arabicPeriod"/>
                </a:pPr>
                <a:endParaRPr lang="en-US" sz="3200"/>
              </a:p>
            </p:txBody>
          </p:sp>
        </mc:Choice>
        <mc:Fallback xmlns="">
          <p:sp>
            <p:nvSpPr>
              <p:cNvPr id="3" name="TextBox 2">
                <a:extLst>
                  <a:ext uri="{FF2B5EF4-FFF2-40B4-BE49-F238E27FC236}">
                    <a16:creationId xmlns:a16="http://schemas.microsoft.com/office/drawing/2014/main" id="{2C456194-397A-ED2F-FFE2-811DD382C4D4}"/>
                  </a:ext>
                </a:extLst>
              </p:cNvPr>
              <p:cNvSpPr txBox="1">
                <a:spLocks noRot="1" noChangeAspect="1" noMove="1" noResize="1" noEditPoints="1" noAdjustHandles="1" noChangeArrowheads="1" noChangeShapeType="1" noTextEdit="1"/>
              </p:cNvSpPr>
              <p:nvPr/>
            </p:nvSpPr>
            <p:spPr>
              <a:xfrm>
                <a:off x="781050" y="570116"/>
                <a:ext cx="8743950" cy="4031873"/>
              </a:xfrm>
              <a:prstGeom prst="rect">
                <a:avLst/>
              </a:prstGeom>
              <a:blipFill>
                <a:blip r:embed="rId3"/>
                <a:stretch>
                  <a:fillRect l="-1812" t="-1815"/>
                </a:stretch>
              </a:blipFill>
            </p:spPr>
            <p:txBody>
              <a:bodyPr/>
              <a:lstStyle/>
              <a:p>
                <a:r>
                  <a:rPr lang="en-US">
                    <a:noFill/>
                  </a:rPr>
                  <a:t> </a:t>
                </a:r>
              </a:p>
            </p:txBody>
          </p:sp>
        </mc:Fallback>
      </mc:AlternateContent>
    </p:spTree>
    <p:extLst>
      <p:ext uri="{BB962C8B-B14F-4D97-AF65-F5344CB8AC3E}">
        <p14:creationId xmlns:p14="http://schemas.microsoft.com/office/powerpoint/2010/main" val="335368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84A5D-283B-3AFB-0CF3-18216A629CB8}"/>
              </a:ext>
            </a:extLst>
          </p:cNvPr>
          <p:cNvSpPr>
            <a:spLocks noGrp="1"/>
          </p:cNvSpPr>
          <p:nvPr>
            <p:ph type="title"/>
          </p:nvPr>
        </p:nvSpPr>
        <p:spPr>
          <a:xfrm>
            <a:off x="838200" y="365125"/>
            <a:ext cx="10515600" cy="777875"/>
          </a:xfrm>
        </p:spPr>
        <p:txBody>
          <a:bodyPr/>
          <a:lstStyle/>
          <a:p>
            <a:r>
              <a:rPr lang="en-US"/>
              <a:t>Graph Data (Directed Graph)</a:t>
            </a:r>
          </a:p>
        </p:txBody>
      </p:sp>
      <p:sp>
        <p:nvSpPr>
          <p:cNvPr id="3" name="Content Placeholder 2">
            <a:extLst>
              <a:ext uri="{FF2B5EF4-FFF2-40B4-BE49-F238E27FC236}">
                <a16:creationId xmlns:a16="http://schemas.microsoft.com/office/drawing/2014/main" id="{4A19A62A-9D4C-F634-8AEC-DB21EF28AA46}"/>
              </a:ext>
            </a:extLst>
          </p:cNvPr>
          <p:cNvSpPr>
            <a:spLocks noGrp="1"/>
          </p:cNvSpPr>
          <p:nvPr>
            <p:ph idx="1"/>
          </p:nvPr>
        </p:nvSpPr>
        <p:spPr>
          <a:xfrm>
            <a:off x="838200" y="1143001"/>
            <a:ext cx="10515600" cy="1657350"/>
          </a:xfrm>
        </p:spPr>
        <p:txBody>
          <a:bodyPr/>
          <a:lstStyle/>
          <a:p>
            <a:r>
              <a:rPr lang="en-US"/>
              <a:t>G = (V, E)</a:t>
            </a:r>
          </a:p>
          <a:p>
            <a:r>
              <a:rPr lang="en-US"/>
              <a:t>V = Vertices or Nodes</a:t>
            </a:r>
          </a:p>
          <a:p>
            <a:r>
              <a:rPr lang="en-US"/>
              <a:t>E = </a:t>
            </a:r>
            <a:r>
              <a:rPr lang="en-US" b="1"/>
              <a:t>ordered</a:t>
            </a:r>
            <a:r>
              <a:rPr lang="en-US"/>
              <a:t> pairs of vertices.</a:t>
            </a:r>
          </a:p>
          <a:p>
            <a:pPr marL="0" indent="0">
              <a:buNone/>
            </a:pPr>
            <a:endParaRPr lang="en-US"/>
          </a:p>
        </p:txBody>
      </p:sp>
      <p:pic>
        <p:nvPicPr>
          <p:cNvPr id="4" name="object 4">
            <a:extLst>
              <a:ext uri="{FF2B5EF4-FFF2-40B4-BE49-F238E27FC236}">
                <a16:creationId xmlns:a16="http://schemas.microsoft.com/office/drawing/2014/main" id="{30193697-FFAD-5A9B-E31E-14B849AB5F1D}"/>
              </a:ext>
            </a:extLst>
          </p:cNvPr>
          <p:cNvPicPr/>
          <p:nvPr/>
        </p:nvPicPr>
        <p:blipFill>
          <a:blip r:embed="rId2" cstate="print"/>
          <a:stretch>
            <a:fillRect/>
          </a:stretch>
        </p:blipFill>
        <p:spPr>
          <a:xfrm>
            <a:off x="1981200" y="2743200"/>
            <a:ext cx="5066079" cy="3167938"/>
          </a:xfrm>
          <a:prstGeom prst="rect">
            <a:avLst/>
          </a:prstGeom>
        </p:spPr>
      </p:pic>
    </p:spTree>
    <p:extLst>
      <p:ext uri="{BB962C8B-B14F-4D97-AF65-F5344CB8AC3E}">
        <p14:creationId xmlns:p14="http://schemas.microsoft.com/office/powerpoint/2010/main" val="31577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CAC7-4893-96CA-6582-F93F91F93B87}"/>
              </a:ext>
            </a:extLst>
          </p:cNvPr>
          <p:cNvSpPr>
            <a:spLocks noGrp="1"/>
          </p:cNvSpPr>
          <p:nvPr>
            <p:ph type="title"/>
          </p:nvPr>
        </p:nvSpPr>
        <p:spPr/>
        <p:txBody>
          <a:bodyPr/>
          <a:lstStyle/>
          <a:p>
            <a:r>
              <a:rPr lang="en-US"/>
              <a:t>Clustering coefficient of a node</a:t>
            </a:r>
          </a:p>
        </p:txBody>
      </p:sp>
      <p:sp>
        <p:nvSpPr>
          <p:cNvPr id="3" name="Content Placeholder 2">
            <a:extLst>
              <a:ext uri="{FF2B5EF4-FFF2-40B4-BE49-F238E27FC236}">
                <a16:creationId xmlns:a16="http://schemas.microsoft.com/office/drawing/2014/main" id="{8852575E-5859-62D5-3307-A87C057CBD4C}"/>
              </a:ext>
            </a:extLst>
          </p:cNvPr>
          <p:cNvSpPr>
            <a:spLocks noGrp="1"/>
          </p:cNvSpPr>
          <p:nvPr>
            <p:ph idx="1"/>
          </p:nvPr>
        </p:nvSpPr>
        <p:spPr/>
        <p:txBody>
          <a:bodyPr/>
          <a:lstStyle/>
          <a:p>
            <a:r>
              <a:rPr lang="en-US"/>
              <a:t>Note: Clustering coefficient of a node is not defined for nodes with degree less than 2. </a:t>
            </a:r>
          </a:p>
          <a:p>
            <a:r>
              <a:rPr lang="en-US"/>
              <a:t>Therefore, if we need, we can consider 0 for the  clustering coefficient for nodes with degree less than 2.</a:t>
            </a:r>
          </a:p>
          <a:p>
            <a:endParaRPr lang="en-US"/>
          </a:p>
        </p:txBody>
      </p:sp>
    </p:spTree>
    <p:extLst>
      <p:ext uri="{BB962C8B-B14F-4D97-AF65-F5344CB8AC3E}">
        <p14:creationId xmlns:p14="http://schemas.microsoft.com/office/powerpoint/2010/main" val="2534410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66E59-2E25-8C90-6A98-25A4E29F6F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157A5E-DD97-4A47-6B78-6CE90225E0DE}"/>
              </a:ext>
            </a:extLst>
          </p:cNvPr>
          <p:cNvSpPr>
            <a:spLocks noGrp="1"/>
          </p:cNvSpPr>
          <p:nvPr>
            <p:ph type="title"/>
          </p:nvPr>
        </p:nvSpPr>
        <p:spPr/>
        <p:txBody>
          <a:bodyPr/>
          <a:lstStyle/>
          <a:p>
            <a:r>
              <a:rPr lang="en-US"/>
              <a:t>Clustering coefficient of a node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E1DCF1-0C12-6898-2737-1CD7F261A7A5}"/>
                  </a:ext>
                </a:extLst>
              </p:cNvPr>
              <p:cNvSpPr>
                <a:spLocks noGrp="1"/>
              </p:cNvSpPr>
              <p:nvPr>
                <p:ph idx="1"/>
              </p:nvPr>
            </p:nvSpPr>
            <p:spPr>
              <a:xfrm>
                <a:off x="821507" y="1314450"/>
                <a:ext cx="10515600" cy="4351338"/>
              </a:xfrm>
            </p:spPr>
            <p:txBody>
              <a:bodyPr/>
              <a:lstStyle/>
              <a:p>
                <a:r>
                  <a:rPr lang="en-US"/>
                  <a:t>How to interpret this value?</a:t>
                </a:r>
              </a:p>
              <a:p>
                <a:pPr lvl="1"/>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b="0" i="1" smtClean="0">
                        <a:latin typeface="Cambria Math" panose="02040503050406030204" pitchFamily="18" charset="0"/>
                      </a:rPr>
                      <m:t>=1→</m:t>
                    </m:r>
                  </m:oMath>
                </a14:m>
                <a:r>
                  <a:rPr lang="en-US"/>
                  <a:t> All neighbors are connected to each other.</a:t>
                </a:r>
              </a:p>
              <a:p>
                <a:pPr lvl="1"/>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b="0" i="1" smtClean="0">
                        <a:latin typeface="Cambria Math" panose="02040503050406030204" pitchFamily="18" charset="0"/>
                      </a:rPr>
                      <m:t>=0→</m:t>
                    </m:r>
                  </m:oMath>
                </a14:m>
                <a:r>
                  <a:rPr lang="en-US"/>
                  <a:t> None of the neighbors are connected to each other.</a:t>
                </a:r>
              </a:p>
              <a:p>
                <a:pPr lvl="1"/>
                <a:r>
                  <a:rPr lang="en-US"/>
                  <a:t>A higher clustering coefficient indicates a more tightly knit local community around the node.</a:t>
                </a:r>
              </a:p>
              <a:p>
                <a:r>
                  <a:rPr lang="en-US"/>
                  <a:t>Example:</a:t>
                </a:r>
              </a:p>
              <a:p>
                <a:pPr lvl="1"/>
                <a:r>
                  <a:rPr lang="en-US"/>
                  <a:t>Fraud Detection in Financial Networks</a:t>
                </a:r>
              </a:p>
              <a:p>
                <a:pPr lvl="2"/>
                <a:r>
                  <a:rPr lang="en-US"/>
                  <a:t>In a bank transaction network, accounts are nodes, and transactions form edges.</a:t>
                </a:r>
              </a:p>
              <a:p>
                <a:pPr lvl="2"/>
                <a:r>
                  <a:rPr lang="en-US"/>
                  <a:t>Fraud rings often have a high clustering coefficient since fraudulent accounts transfer money within a small, well-connected group.</a:t>
                </a:r>
              </a:p>
              <a:p>
                <a:endParaRPr lang="en-US"/>
              </a:p>
            </p:txBody>
          </p:sp>
        </mc:Choice>
        <mc:Fallback xmlns="">
          <p:sp>
            <p:nvSpPr>
              <p:cNvPr id="3" name="Content Placeholder 2">
                <a:extLst>
                  <a:ext uri="{FF2B5EF4-FFF2-40B4-BE49-F238E27FC236}">
                    <a16:creationId xmlns:a16="http://schemas.microsoft.com/office/drawing/2014/main" id="{D1E1DCF1-0C12-6898-2737-1CD7F261A7A5}"/>
                  </a:ext>
                </a:extLst>
              </p:cNvPr>
              <p:cNvSpPr>
                <a:spLocks noGrp="1" noRot="1" noChangeAspect="1" noMove="1" noResize="1" noEditPoints="1" noAdjustHandles="1" noChangeArrowheads="1" noChangeShapeType="1" noTextEdit="1"/>
              </p:cNvSpPr>
              <p:nvPr>
                <p:ph idx="1"/>
              </p:nvPr>
            </p:nvSpPr>
            <p:spPr>
              <a:xfrm>
                <a:off x="821507" y="1314450"/>
                <a:ext cx="10515600" cy="4351338"/>
              </a:xfrm>
              <a:blipFill>
                <a:blip r:embed="rId2"/>
                <a:stretch>
                  <a:fillRect l="-1043" t="-2384"/>
                </a:stretch>
              </a:blipFill>
            </p:spPr>
            <p:txBody>
              <a:bodyPr/>
              <a:lstStyle/>
              <a:p>
                <a:r>
                  <a:rPr lang="en-US">
                    <a:noFill/>
                  </a:rPr>
                  <a:t> </a:t>
                </a:r>
              </a:p>
            </p:txBody>
          </p:sp>
        </mc:Fallback>
      </mc:AlternateContent>
    </p:spTree>
    <p:extLst>
      <p:ext uri="{BB962C8B-B14F-4D97-AF65-F5344CB8AC3E}">
        <p14:creationId xmlns:p14="http://schemas.microsoft.com/office/powerpoint/2010/main" val="2540845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442EF-93CB-F7D8-A55C-52B23EE83F0E}"/>
              </a:ext>
            </a:extLst>
          </p:cNvPr>
          <p:cNvSpPr>
            <a:spLocks noGrp="1"/>
          </p:cNvSpPr>
          <p:nvPr>
            <p:ph type="title"/>
          </p:nvPr>
        </p:nvSpPr>
        <p:spPr>
          <a:xfrm>
            <a:off x="838200" y="365125"/>
            <a:ext cx="10515600" cy="720725"/>
          </a:xfrm>
        </p:spPr>
        <p:txBody>
          <a:bodyPr/>
          <a:lstStyle/>
          <a:p>
            <a:r>
              <a:rPr lang="en-US"/>
              <a:t>Clustering coefficient of a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C66A48-4F30-2045-319C-F807AE77031D}"/>
                  </a:ext>
                </a:extLst>
              </p:cNvPr>
              <p:cNvSpPr>
                <a:spLocks noGrp="1"/>
              </p:cNvSpPr>
              <p:nvPr>
                <p:ph idx="1"/>
              </p:nvPr>
            </p:nvSpPr>
            <p:spPr>
              <a:xfrm>
                <a:off x="838200" y="1085850"/>
                <a:ext cx="10515600" cy="5091113"/>
              </a:xfrm>
            </p:spPr>
            <p:txBody>
              <a:bodyPr/>
              <a:lstStyle/>
              <a:p>
                <a:r>
                  <a:rPr lang="en-US"/>
                  <a:t>The clustering coefficient of a graph G is simply the average clustering coefficient over all the nodes, given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03C66A48-4F30-2045-319C-F807AE77031D}"/>
                  </a:ext>
                </a:extLst>
              </p:cNvPr>
              <p:cNvSpPr>
                <a:spLocks noGrp="1" noRot="1" noChangeAspect="1" noMove="1" noResize="1" noEditPoints="1" noAdjustHandles="1" noChangeArrowheads="1" noChangeShapeType="1" noTextEdit="1"/>
              </p:cNvSpPr>
              <p:nvPr>
                <p:ph idx="1"/>
              </p:nvPr>
            </p:nvSpPr>
            <p:spPr>
              <a:xfrm>
                <a:off x="838200" y="1085850"/>
                <a:ext cx="10515600" cy="5091113"/>
              </a:xfrm>
              <a:blipFill>
                <a:blip r:embed="rId2"/>
                <a:stretch>
                  <a:fillRect l="-1043" t="-1916" r="-1217"/>
                </a:stretch>
              </a:blipFill>
            </p:spPr>
            <p:txBody>
              <a:bodyPr/>
              <a:lstStyle/>
              <a:p>
                <a:r>
                  <a:rPr lang="en-US">
                    <a:noFill/>
                  </a:rPr>
                  <a:t> </a:t>
                </a:r>
              </a:p>
            </p:txBody>
          </p:sp>
        </mc:Fallback>
      </mc:AlternateContent>
    </p:spTree>
    <p:extLst>
      <p:ext uri="{BB962C8B-B14F-4D97-AF65-F5344CB8AC3E}">
        <p14:creationId xmlns:p14="http://schemas.microsoft.com/office/powerpoint/2010/main" val="1684379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648FC-D3BE-845A-FC0F-73E5F524B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EB69A7-A30C-0787-FB2C-46ADB1DAFFF2}"/>
              </a:ext>
            </a:extLst>
          </p:cNvPr>
          <p:cNvSpPr>
            <a:spLocks noGrp="1"/>
          </p:cNvSpPr>
          <p:nvPr>
            <p:ph type="title"/>
          </p:nvPr>
        </p:nvSpPr>
        <p:spPr>
          <a:xfrm>
            <a:off x="838200" y="365125"/>
            <a:ext cx="10515600" cy="720725"/>
          </a:xfrm>
        </p:spPr>
        <p:txBody>
          <a:bodyPr/>
          <a:lstStyle/>
          <a:p>
            <a:r>
              <a:rPr lang="en-US"/>
              <a:t>Clustering coefficient of a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15B65B-45D9-2D57-ED75-1878A3B4A718}"/>
                  </a:ext>
                </a:extLst>
              </p:cNvPr>
              <p:cNvSpPr>
                <a:spLocks noGrp="1"/>
              </p:cNvSpPr>
              <p:nvPr>
                <p:ph idx="1"/>
              </p:nvPr>
            </p:nvSpPr>
            <p:spPr>
              <a:xfrm>
                <a:off x="838200" y="1085851"/>
                <a:ext cx="10515600" cy="1943100"/>
              </a:xfrm>
            </p:spPr>
            <p:txBody>
              <a:bodyPr/>
              <a:lstStyle/>
              <a:p>
                <a:r>
                  <a:rPr lang="en-US"/>
                  <a:t>The clustering coefficient of a graph G is simply the average clustering coefficient over all the nodes, given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FC15B65B-45D9-2D57-ED75-1878A3B4A718}"/>
                  </a:ext>
                </a:extLst>
              </p:cNvPr>
              <p:cNvSpPr>
                <a:spLocks noGrp="1" noRot="1" noChangeAspect="1" noMove="1" noResize="1" noEditPoints="1" noAdjustHandles="1" noChangeArrowheads="1" noChangeShapeType="1" noTextEdit="1"/>
              </p:cNvSpPr>
              <p:nvPr>
                <p:ph idx="1"/>
              </p:nvPr>
            </p:nvSpPr>
            <p:spPr>
              <a:xfrm>
                <a:off x="838200" y="1085851"/>
                <a:ext cx="10515600" cy="1943100"/>
              </a:xfrm>
              <a:blipFill>
                <a:blip r:embed="rId2"/>
                <a:stretch>
                  <a:fillRect l="-1043" t="-5016" r="-121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3195FC2-C555-D744-EF2D-154D5FB491B4}"/>
              </a:ext>
            </a:extLst>
          </p:cNvPr>
          <p:cNvPicPr>
            <a:picLocks noChangeAspect="1"/>
          </p:cNvPicPr>
          <p:nvPr/>
        </p:nvPicPr>
        <p:blipFill>
          <a:blip r:embed="rId3"/>
          <a:stretch>
            <a:fillRect/>
          </a:stretch>
        </p:blipFill>
        <p:spPr>
          <a:xfrm>
            <a:off x="952500" y="2561817"/>
            <a:ext cx="4153480" cy="2924583"/>
          </a:xfrm>
          <a:prstGeom prst="rect">
            <a:avLst/>
          </a:prstGeom>
        </p:spPr>
      </p:pic>
      <p:sp>
        <p:nvSpPr>
          <p:cNvPr id="5" name="TextBox 4">
            <a:extLst>
              <a:ext uri="{FF2B5EF4-FFF2-40B4-BE49-F238E27FC236}">
                <a16:creationId xmlns:a16="http://schemas.microsoft.com/office/drawing/2014/main" id="{A20B8000-B541-297C-81ED-B664E2D3EB50}"/>
              </a:ext>
            </a:extLst>
          </p:cNvPr>
          <p:cNvSpPr txBox="1"/>
          <p:nvPr/>
        </p:nvSpPr>
        <p:spPr>
          <a:xfrm>
            <a:off x="5981700" y="3077937"/>
            <a:ext cx="5829300" cy="3108543"/>
          </a:xfrm>
          <a:prstGeom prst="rect">
            <a:avLst/>
          </a:prstGeom>
          <a:noFill/>
        </p:spPr>
        <p:txBody>
          <a:bodyPr wrap="square" rtlCol="0">
            <a:spAutoFit/>
          </a:bodyPr>
          <a:lstStyle/>
          <a:p>
            <a:r>
              <a:rPr lang="en-US" sz="2800"/>
              <a:t>What is the clustering coefficient of this graph?</a:t>
            </a:r>
          </a:p>
          <a:p>
            <a:pPr marL="342900" indent="-342900">
              <a:buFont typeface="+mj-lt"/>
              <a:buAutoNum type="arabicPeriod"/>
            </a:pPr>
            <a:r>
              <a:rPr lang="en-US" sz="2800"/>
              <a:t>3/8</a:t>
            </a:r>
          </a:p>
          <a:p>
            <a:pPr marL="342900" indent="-342900">
              <a:buFont typeface="+mj-lt"/>
              <a:buAutoNum type="arabicPeriod"/>
            </a:pPr>
            <a:r>
              <a:rPr lang="en-US" sz="2800"/>
              <a:t>3/16</a:t>
            </a:r>
          </a:p>
          <a:p>
            <a:pPr marL="342900" indent="-342900">
              <a:buFont typeface="+mj-lt"/>
              <a:buAutoNum type="arabicPeriod"/>
            </a:pPr>
            <a:r>
              <a:rPr lang="en-US" sz="2800"/>
              <a:t>5/16</a:t>
            </a:r>
          </a:p>
          <a:p>
            <a:pPr marL="342900" indent="-342900">
              <a:buFont typeface="+mj-lt"/>
              <a:buAutoNum type="arabicPeriod"/>
            </a:pPr>
            <a:r>
              <a:rPr lang="en-US" sz="2800"/>
              <a:t>1/2</a:t>
            </a:r>
          </a:p>
          <a:p>
            <a:endParaRPr lang="en-US" sz="2800"/>
          </a:p>
        </p:txBody>
      </p:sp>
    </p:spTree>
    <p:extLst>
      <p:ext uri="{BB962C8B-B14F-4D97-AF65-F5344CB8AC3E}">
        <p14:creationId xmlns:p14="http://schemas.microsoft.com/office/powerpoint/2010/main" val="3595835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B19A68-188E-F1D4-AAAF-B28BC8BE063F}"/>
              </a:ext>
            </a:extLst>
          </p:cNvPr>
          <p:cNvPicPr>
            <a:picLocks noChangeAspect="1"/>
          </p:cNvPicPr>
          <p:nvPr/>
        </p:nvPicPr>
        <p:blipFill>
          <a:blip r:embed="rId2"/>
          <a:stretch>
            <a:fillRect/>
          </a:stretch>
        </p:blipFill>
        <p:spPr>
          <a:xfrm>
            <a:off x="4158554" y="228600"/>
            <a:ext cx="4153480" cy="292458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4AFCD0B-3201-E9B5-BCF8-FD25266D2C6D}"/>
                  </a:ext>
                </a:extLst>
              </p:cNvPr>
              <p:cNvSpPr txBox="1"/>
              <p:nvPr/>
            </p:nvSpPr>
            <p:spPr>
              <a:xfrm>
                <a:off x="1924050" y="3610550"/>
                <a:ext cx="8622489" cy="9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𝑪</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𝑮</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𝟖</m:t>
                          </m:r>
                        </m:den>
                      </m:f>
                      <m:r>
                        <a:rPr lang="en-US" sz="2400" b="1" i="1" smtClean="0">
                          <a:latin typeface="Cambria Math" panose="02040503050406030204" pitchFamily="18" charset="0"/>
                        </a:rPr>
                        <m:t>⋅</m:t>
                      </m:r>
                      <m:d>
                        <m:dPr>
                          <m:ctrlPr>
                            <a:rPr lang="en-US" sz="2400" b="1" i="1" smtClean="0">
                              <a:latin typeface="Cambria Math" panose="02040503050406030204" pitchFamily="18" charset="0"/>
                            </a:rPr>
                          </m:ctrlPr>
                        </m:dPr>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𝟑</m:t>
                              </m:r>
                            </m:num>
                            <m:den>
                              <m:d>
                                <m:dPr>
                                  <m:ctrlPr>
                                    <a:rPr lang="en-US" sz="2400" b="1" i="1" smtClean="0">
                                      <a:latin typeface="Cambria Math" panose="02040503050406030204" pitchFamily="18" charset="0"/>
                                    </a:rPr>
                                  </m:ctrlPr>
                                </m:dPr>
                                <m:e>
                                  <m:f>
                                    <m:fPr>
                                      <m:type m:val="noBar"/>
                                      <m:ctrlPr>
                                        <a:rPr lang="en-US" sz="2400" b="1" i="1" smtClean="0">
                                          <a:latin typeface="Cambria Math" panose="02040503050406030204" pitchFamily="18" charset="0"/>
                                        </a:rPr>
                                      </m:ctrlPr>
                                    </m:fPr>
                                    <m:num>
                                      <m:r>
                                        <a:rPr lang="en-US" sz="2400" b="1" i="1" smtClean="0">
                                          <a:latin typeface="Cambria Math" panose="02040503050406030204" pitchFamily="18" charset="0"/>
                                        </a:rPr>
                                        <m:t>𝟒</m:t>
                                      </m:r>
                                    </m:num>
                                    <m:den>
                                      <m:r>
                                        <a:rPr lang="en-US" sz="2400" b="1" i="1" smtClean="0">
                                          <a:latin typeface="Cambria Math" panose="02040503050406030204" pitchFamily="18" charset="0"/>
                                        </a:rPr>
                                        <m:t>𝟐</m:t>
                                      </m:r>
                                    </m:den>
                                  </m:f>
                                </m:e>
                              </m:d>
                            </m:den>
                          </m:f>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d>
                                <m:dPr>
                                  <m:ctrlPr>
                                    <a:rPr lang="en-US" sz="2400" b="1" i="1">
                                      <a:latin typeface="Cambria Math" panose="02040503050406030204" pitchFamily="18" charset="0"/>
                                    </a:rPr>
                                  </m:ctrlPr>
                                </m:dPr>
                                <m:e>
                                  <m:f>
                                    <m:fPr>
                                      <m:type m:val="noBar"/>
                                      <m:ctrlPr>
                                        <a:rPr lang="en-US" sz="2400" b="1" i="1">
                                          <a:latin typeface="Cambria Math" panose="02040503050406030204" pitchFamily="18" charset="0"/>
                                        </a:rPr>
                                      </m:ctrlPr>
                                    </m:fPr>
                                    <m:num>
                                      <m:r>
                                        <a:rPr lang="en-US" sz="2400" b="1" i="1" smtClean="0">
                                          <a:latin typeface="Cambria Math" panose="02040503050406030204" pitchFamily="18" charset="0"/>
                                        </a:rPr>
                                        <m:t>𝟑</m:t>
                                      </m:r>
                                    </m:num>
                                    <m:den>
                                      <m:r>
                                        <a:rPr lang="en-US" sz="2400" b="1" i="1" smtClean="0">
                                          <a:latin typeface="Cambria Math" panose="02040503050406030204" pitchFamily="18" charset="0"/>
                                        </a:rPr>
                                        <m:t>𝟐</m:t>
                                      </m:r>
                                    </m:den>
                                  </m:f>
                                </m:e>
                              </m:d>
                            </m:den>
                          </m:f>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𝟐</m:t>
                              </m:r>
                            </m:num>
                            <m:den>
                              <m:d>
                                <m:dPr>
                                  <m:ctrlPr>
                                    <a:rPr lang="en-US" sz="2400" b="1" i="1">
                                      <a:latin typeface="Cambria Math" panose="02040503050406030204" pitchFamily="18" charset="0"/>
                                    </a:rPr>
                                  </m:ctrlPr>
                                </m:dPr>
                                <m:e>
                                  <m:f>
                                    <m:fPr>
                                      <m:type m:val="noBar"/>
                                      <m:ctrlPr>
                                        <a:rPr lang="en-US" sz="2400" b="1" i="1">
                                          <a:latin typeface="Cambria Math" panose="02040503050406030204" pitchFamily="18" charset="0"/>
                                        </a:rPr>
                                      </m:ctrlPr>
                                    </m:fPr>
                                    <m:num>
                                      <m:r>
                                        <a:rPr lang="en-US" sz="2400" b="1" i="1" smtClean="0">
                                          <a:latin typeface="Cambria Math" panose="02040503050406030204" pitchFamily="18" charset="0"/>
                                        </a:rPr>
                                        <m:t>𝟒</m:t>
                                      </m:r>
                                    </m:num>
                                    <m:den>
                                      <m:r>
                                        <a:rPr lang="en-US" sz="2400" b="1" i="1" smtClean="0">
                                          <a:latin typeface="Cambria Math" panose="02040503050406030204" pitchFamily="18" charset="0"/>
                                        </a:rPr>
                                        <m:t>𝟐</m:t>
                                      </m:r>
                                    </m:den>
                                  </m:f>
                                </m:e>
                              </m:d>
                            </m:den>
                          </m:f>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𝟐</m:t>
                              </m:r>
                            </m:num>
                            <m:den>
                              <m:d>
                                <m:dPr>
                                  <m:ctrlPr>
                                    <a:rPr lang="en-US" sz="2400" b="1" i="1">
                                      <a:latin typeface="Cambria Math" panose="02040503050406030204" pitchFamily="18" charset="0"/>
                                    </a:rPr>
                                  </m:ctrlPr>
                                </m:dPr>
                                <m:e>
                                  <m:f>
                                    <m:fPr>
                                      <m:type m:val="noBar"/>
                                      <m:ctrlPr>
                                        <a:rPr lang="en-US" sz="2400" b="1" i="1">
                                          <a:latin typeface="Cambria Math" panose="02040503050406030204" pitchFamily="18" charset="0"/>
                                        </a:rPr>
                                      </m:ctrlPr>
                                    </m:fPr>
                                    <m:num>
                                      <m:r>
                                        <a:rPr lang="en-US" sz="2400" b="1" i="1" smtClean="0">
                                          <a:latin typeface="Cambria Math" panose="02040503050406030204" pitchFamily="18" charset="0"/>
                                        </a:rPr>
                                        <m:t>𝟒</m:t>
                                      </m:r>
                                    </m:num>
                                    <m:den>
                                      <m:r>
                                        <a:rPr lang="en-US" sz="2400" b="1" i="1" smtClean="0">
                                          <a:latin typeface="Cambria Math" panose="02040503050406030204" pitchFamily="18" charset="0"/>
                                        </a:rPr>
                                        <m:t>𝟐</m:t>
                                      </m:r>
                                    </m:den>
                                  </m:f>
                                </m:e>
                              </m:d>
                            </m:den>
                          </m:f>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𝟎</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𝟐</m:t>
                          </m:r>
                          <m:r>
                            <a:rPr lang="en-US" sz="2400" b="1" i="1" smtClean="0">
                              <a:latin typeface="Cambria Math" panose="02040503050406030204" pitchFamily="18" charset="0"/>
                            </a:rPr>
                            <m:t>.</m:t>
                          </m:r>
                          <m:r>
                            <a:rPr lang="en-US" sz="2400" b="1" i="1" smtClean="0">
                              <a:latin typeface="Cambria Math" panose="02040503050406030204" pitchFamily="18" charset="0"/>
                            </a:rPr>
                            <m:t>𝟓</m:t>
                          </m:r>
                        </m:num>
                        <m:den>
                          <m:r>
                            <a:rPr lang="en-US" sz="2400" b="1" i="1" smtClean="0">
                              <a:latin typeface="Cambria Math" panose="02040503050406030204" pitchFamily="18" charset="0"/>
                            </a:rPr>
                            <m:t>𝟖</m:t>
                          </m:r>
                        </m:den>
                      </m:f>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𝟓</m:t>
                          </m:r>
                        </m:num>
                        <m:den>
                          <m:r>
                            <a:rPr lang="en-US" sz="2400" b="1" i="1" smtClean="0">
                              <a:latin typeface="Cambria Math" panose="02040503050406030204" pitchFamily="18" charset="0"/>
                            </a:rPr>
                            <m:t>𝟏𝟔</m:t>
                          </m:r>
                        </m:den>
                      </m:f>
                    </m:oMath>
                  </m:oMathPara>
                </a14:m>
                <a:endParaRPr lang="en-US" b="1"/>
              </a:p>
            </p:txBody>
          </p:sp>
        </mc:Choice>
        <mc:Fallback xmlns="">
          <p:sp>
            <p:nvSpPr>
              <p:cNvPr id="3" name="TextBox 2">
                <a:extLst>
                  <a:ext uri="{FF2B5EF4-FFF2-40B4-BE49-F238E27FC236}">
                    <a16:creationId xmlns:a16="http://schemas.microsoft.com/office/drawing/2014/main" id="{14AFCD0B-3201-E9B5-BCF8-FD25266D2C6D}"/>
                  </a:ext>
                </a:extLst>
              </p:cNvPr>
              <p:cNvSpPr txBox="1">
                <a:spLocks noRot="1" noChangeAspect="1" noMove="1" noResize="1" noEditPoints="1" noAdjustHandles="1" noChangeArrowheads="1" noChangeShapeType="1" noTextEdit="1"/>
              </p:cNvSpPr>
              <p:nvPr/>
            </p:nvSpPr>
            <p:spPr>
              <a:xfrm>
                <a:off x="1924050" y="3610550"/>
                <a:ext cx="8622489" cy="95455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2159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ADDD-1A51-BE3E-94C2-452EFD4E1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6E432-C858-0354-C53B-F0F28D53B474}"/>
              </a:ext>
            </a:extLst>
          </p:cNvPr>
          <p:cNvSpPr>
            <a:spLocks noGrp="1"/>
          </p:cNvSpPr>
          <p:nvPr>
            <p:ph type="title"/>
          </p:nvPr>
        </p:nvSpPr>
        <p:spPr>
          <a:xfrm>
            <a:off x="838200" y="365125"/>
            <a:ext cx="10515600" cy="720725"/>
          </a:xfrm>
        </p:spPr>
        <p:txBody>
          <a:bodyPr/>
          <a:lstStyle/>
          <a:p>
            <a:r>
              <a:rPr lang="en-US"/>
              <a:t>Clustering coefficient of a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C21D94-2331-D5EE-D860-BA9D0DADAA48}"/>
                  </a:ext>
                </a:extLst>
              </p:cNvPr>
              <p:cNvSpPr>
                <a:spLocks noGrp="1"/>
              </p:cNvSpPr>
              <p:nvPr>
                <p:ph idx="1"/>
              </p:nvPr>
            </p:nvSpPr>
            <p:spPr>
              <a:xfrm>
                <a:off x="838200" y="1085851"/>
                <a:ext cx="10515600" cy="1943100"/>
              </a:xfrm>
            </p:spPr>
            <p:txBody>
              <a:bodyPr/>
              <a:lstStyle/>
              <a:p>
                <a:r>
                  <a:rPr lang="en-US"/>
                  <a:t>The clustering coefficient of a graph G is simply the average clustering coefficient over all the nodes, given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FDC21D94-2331-D5EE-D860-BA9D0DADAA48}"/>
                  </a:ext>
                </a:extLst>
              </p:cNvPr>
              <p:cNvSpPr>
                <a:spLocks noGrp="1" noRot="1" noChangeAspect="1" noMove="1" noResize="1" noEditPoints="1" noAdjustHandles="1" noChangeArrowheads="1" noChangeShapeType="1" noTextEdit="1"/>
              </p:cNvSpPr>
              <p:nvPr>
                <p:ph idx="1"/>
              </p:nvPr>
            </p:nvSpPr>
            <p:spPr>
              <a:xfrm>
                <a:off x="838200" y="1085851"/>
                <a:ext cx="10515600" cy="1943100"/>
              </a:xfrm>
              <a:blipFill>
                <a:blip r:embed="rId2"/>
                <a:stretch>
                  <a:fillRect l="-1043" t="-5016" r="-121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5B3A184-5B4A-B039-4E8C-600C2BC47C4C}"/>
              </a:ext>
            </a:extLst>
          </p:cNvPr>
          <p:cNvPicPr>
            <a:picLocks noChangeAspect="1"/>
          </p:cNvPicPr>
          <p:nvPr/>
        </p:nvPicPr>
        <p:blipFill>
          <a:blip r:embed="rId3"/>
          <a:stretch>
            <a:fillRect/>
          </a:stretch>
        </p:blipFill>
        <p:spPr>
          <a:xfrm>
            <a:off x="952500" y="2561817"/>
            <a:ext cx="4153480" cy="2924583"/>
          </a:xfrm>
          <a:prstGeom prst="rect">
            <a:avLst/>
          </a:prstGeom>
        </p:spPr>
      </p:pic>
      <p:sp>
        <p:nvSpPr>
          <p:cNvPr id="5" name="TextBox 4">
            <a:extLst>
              <a:ext uri="{FF2B5EF4-FFF2-40B4-BE49-F238E27FC236}">
                <a16:creationId xmlns:a16="http://schemas.microsoft.com/office/drawing/2014/main" id="{B09A1511-6FEB-414C-D211-F8B2C1218E3E}"/>
              </a:ext>
            </a:extLst>
          </p:cNvPr>
          <p:cNvSpPr txBox="1"/>
          <p:nvPr/>
        </p:nvSpPr>
        <p:spPr>
          <a:xfrm>
            <a:off x="5981700" y="3077937"/>
            <a:ext cx="5829300" cy="3108543"/>
          </a:xfrm>
          <a:prstGeom prst="rect">
            <a:avLst/>
          </a:prstGeom>
          <a:noFill/>
        </p:spPr>
        <p:txBody>
          <a:bodyPr wrap="square" rtlCol="0">
            <a:spAutoFit/>
          </a:bodyPr>
          <a:lstStyle/>
          <a:p>
            <a:r>
              <a:rPr lang="en-US" sz="2800"/>
              <a:t>What is the clustering coefficient of this graph?</a:t>
            </a:r>
          </a:p>
          <a:p>
            <a:pPr marL="342900" indent="-342900">
              <a:buFont typeface="+mj-lt"/>
              <a:buAutoNum type="arabicPeriod"/>
            </a:pPr>
            <a:r>
              <a:rPr lang="en-US" sz="2800"/>
              <a:t>3/8</a:t>
            </a:r>
          </a:p>
          <a:p>
            <a:pPr marL="342900" indent="-342900">
              <a:buFont typeface="+mj-lt"/>
              <a:buAutoNum type="arabicPeriod"/>
            </a:pPr>
            <a:r>
              <a:rPr lang="en-US" sz="2800"/>
              <a:t>3/16</a:t>
            </a:r>
          </a:p>
          <a:p>
            <a:pPr marL="342900" indent="-342900">
              <a:buFont typeface="+mj-lt"/>
              <a:buAutoNum type="arabicPeriod"/>
            </a:pPr>
            <a:r>
              <a:rPr lang="en-US" sz="2800" u="sng"/>
              <a:t>5/16</a:t>
            </a:r>
          </a:p>
          <a:p>
            <a:pPr marL="342900" indent="-342900">
              <a:buFont typeface="+mj-lt"/>
              <a:buAutoNum type="arabicPeriod"/>
            </a:pPr>
            <a:r>
              <a:rPr lang="en-US" sz="2800"/>
              <a:t>1/2</a:t>
            </a:r>
          </a:p>
          <a:p>
            <a:endParaRPr lang="en-US" sz="2800"/>
          </a:p>
        </p:txBody>
      </p:sp>
    </p:spTree>
    <p:extLst>
      <p:ext uri="{BB962C8B-B14F-4D97-AF65-F5344CB8AC3E}">
        <p14:creationId xmlns:p14="http://schemas.microsoft.com/office/powerpoint/2010/main" val="2802485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B4C3-8EFD-5223-799F-7DDB9601A9EE}"/>
              </a:ext>
            </a:extLst>
          </p:cNvPr>
          <p:cNvSpPr>
            <a:spLocks noGrp="1"/>
          </p:cNvSpPr>
          <p:nvPr>
            <p:ph type="title"/>
          </p:nvPr>
        </p:nvSpPr>
        <p:spPr>
          <a:xfrm>
            <a:off x="838200" y="365125"/>
            <a:ext cx="10515600" cy="777875"/>
          </a:xfrm>
        </p:spPr>
        <p:txBody>
          <a:bodyPr/>
          <a:lstStyle/>
          <a:p>
            <a:r>
              <a:rPr lang="en-US"/>
              <a:t>Efficiency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A8A1AD-0848-988C-BA10-CD16476CB3F3}"/>
                  </a:ext>
                </a:extLst>
              </p:cNvPr>
              <p:cNvSpPr>
                <a:spLocks noGrp="1"/>
              </p:cNvSpPr>
              <p:nvPr>
                <p:ph idx="1"/>
              </p:nvPr>
            </p:nvSpPr>
            <p:spPr>
              <a:xfrm>
                <a:off x="838200" y="1314450"/>
                <a:ext cx="10515600" cy="4862513"/>
              </a:xfrm>
            </p:spPr>
            <p:txBody>
              <a:bodyPr/>
              <a:lstStyle/>
              <a:p>
                <a:r>
                  <a:rPr lang="en-US"/>
                  <a:t>The efficiency for a pair of nodes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r>
                  <a:rPr lang="en-US"/>
                  <a:t> is defined as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d>
                      </m:den>
                    </m:f>
                  </m:oMath>
                </a14:m>
                <a:endParaRPr lang="en-US"/>
              </a:p>
              <a:p>
                <a:r>
                  <a:rPr lang="en-US"/>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r>
                  <a:rPr lang="en-US"/>
                  <a:t> are not connected, then efficiency between these two vertices is </a:t>
                </a:r>
                <a14:m>
                  <m:oMath xmlns:m="http://schemas.openxmlformats.org/officeDocument/2006/math">
                    <m:f>
                      <m:fPr>
                        <m:ctrlPr>
                          <a:rPr lang="en-US" b="0" i="1" smtClean="0">
                            <a:latin typeface="Cambria Math" panose="02040503050406030204" pitchFamily="18" charset="0"/>
                          </a:rPr>
                        </m:ctrlPr>
                      </m:fPr>
                      <m:num>
                        <m:r>
                          <a:rPr lang="en-US" i="1" dirty="0">
                            <a:latin typeface="Cambria Math" panose="02040503050406030204" pitchFamily="18" charset="0"/>
                          </a:rPr>
                          <m:t>1</m:t>
                        </m:r>
                      </m:num>
                      <m:den>
                        <m:r>
                          <a:rPr lang="en-US" b="0" i="1" smtClean="0">
                            <a:latin typeface="Cambria Math" panose="02040503050406030204" pitchFamily="18" charset="0"/>
                          </a:rPr>
                          <m:t>∞</m:t>
                        </m:r>
                      </m:den>
                    </m:f>
                    <m:r>
                      <a:rPr lang="en-US" b="0" i="1" smtClean="0">
                        <a:latin typeface="Cambria Math" panose="02040503050406030204" pitchFamily="18" charset="0"/>
                      </a:rPr>
                      <m:t> ≈0</m:t>
                    </m:r>
                  </m:oMath>
                </a14:m>
                <a:r>
                  <a:rPr lang="en-US"/>
                  <a:t>.</a:t>
                </a:r>
              </a:p>
              <a:p>
                <a:r>
                  <a:rPr lang="en-US"/>
                  <a:t>Smaller the distance between two nodes, these nodes are efficient in communicating between them. </a:t>
                </a:r>
              </a:p>
              <a:p>
                <a:r>
                  <a:rPr lang="en-US"/>
                  <a:t>The efficiency of a graph is defined as </a:t>
                </a:r>
                <a14:m>
                  <m:oMath xmlns:m="http://schemas.openxmlformats.org/officeDocument/2006/math">
                    <m:r>
                      <a:rPr lang="en-US" b="0" i="1" smtClean="0">
                        <a:latin typeface="Cambria Math" panose="02040503050406030204" pitchFamily="18" charset="0"/>
                      </a:rPr>
                      <m:t>𝐺</m:t>
                    </m:r>
                  </m:oMath>
                </a14:m>
                <a:r>
                  <a:rPr lang="en-US"/>
                  <a:t> is defined as the average efficiency of over all pairs of nodes.</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&gt;</m:t>
                              </m:r>
                              <m: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d>
                                </m:den>
                              </m:f>
                            </m:e>
                          </m:nary>
                        </m:e>
                      </m:nary>
                    </m:oMath>
                  </m:oMathPara>
                </a14:m>
                <a:endParaRPr lang="en-US"/>
              </a:p>
            </p:txBody>
          </p:sp>
        </mc:Choice>
        <mc:Fallback xmlns="">
          <p:sp>
            <p:nvSpPr>
              <p:cNvPr id="3" name="Content Placeholder 2">
                <a:extLst>
                  <a:ext uri="{FF2B5EF4-FFF2-40B4-BE49-F238E27FC236}">
                    <a16:creationId xmlns:a16="http://schemas.microsoft.com/office/drawing/2014/main" id="{FAA8A1AD-0848-988C-BA10-CD16476CB3F3}"/>
                  </a:ext>
                </a:extLst>
              </p:cNvPr>
              <p:cNvSpPr>
                <a:spLocks noGrp="1" noRot="1" noChangeAspect="1" noMove="1" noResize="1" noEditPoints="1" noAdjustHandles="1" noChangeArrowheads="1" noChangeShapeType="1" noTextEdit="1"/>
              </p:cNvSpPr>
              <p:nvPr>
                <p:ph idx="1"/>
              </p:nvPr>
            </p:nvSpPr>
            <p:spPr>
              <a:xfrm>
                <a:off x="838200" y="1314450"/>
                <a:ext cx="10515600" cy="4862513"/>
              </a:xfrm>
              <a:blipFill>
                <a:blip r:embed="rId2"/>
                <a:stretch>
                  <a:fillRect l="-1043" t="-502" r="-580"/>
                </a:stretch>
              </a:blipFill>
            </p:spPr>
            <p:txBody>
              <a:bodyPr/>
              <a:lstStyle/>
              <a:p>
                <a:r>
                  <a:rPr lang="en-US">
                    <a:noFill/>
                  </a:rPr>
                  <a:t> </a:t>
                </a:r>
              </a:p>
            </p:txBody>
          </p:sp>
        </mc:Fallback>
      </mc:AlternateContent>
    </p:spTree>
    <p:extLst>
      <p:ext uri="{BB962C8B-B14F-4D97-AF65-F5344CB8AC3E}">
        <p14:creationId xmlns:p14="http://schemas.microsoft.com/office/powerpoint/2010/main" val="3196485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13DA-9522-935A-4713-4A49CAA842D1}"/>
              </a:ext>
            </a:extLst>
          </p:cNvPr>
          <p:cNvSpPr>
            <a:spLocks noGrp="1"/>
          </p:cNvSpPr>
          <p:nvPr>
            <p:ph type="title"/>
          </p:nvPr>
        </p:nvSpPr>
        <p:spPr/>
        <p:txBody>
          <a:bodyPr/>
          <a:lstStyle/>
          <a:p>
            <a:r>
              <a:rPr lang="en-US"/>
              <a:t>Measure of centrality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D1675A-09E0-BBC9-6310-5C31150F81B2}"/>
                  </a:ext>
                </a:extLst>
              </p:cNvPr>
              <p:cNvSpPr>
                <a:spLocks noGrp="1"/>
              </p:cNvSpPr>
              <p:nvPr>
                <p:ph idx="1"/>
              </p:nvPr>
            </p:nvSpPr>
            <p:spPr>
              <a:xfrm>
                <a:off x="838200" y="1371600"/>
                <a:ext cx="10515600" cy="4351338"/>
              </a:xfrm>
            </p:spPr>
            <p:txBody>
              <a:bodyPr/>
              <a:lstStyle/>
              <a:p>
                <a:r>
                  <a:rPr lang="en-US"/>
                  <a:t>The notion of centrality is used to rank the vertices of a graph in terms of how </a:t>
                </a:r>
                <a:r>
                  <a:rPr lang="en-US" b="1"/>
                  <a:t>“central”</a:t>
                </a:r>
                <a:r>
                  <a:rPr lang="en-US"/>
                  <a:t> or important they are.</a:t>
                </a:r>
              </a:p>
              <a:p>
                <a:r>
                  <a:rPr lang="en-US"/>
                  <a:t>A centrality can be formally defined as a function: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oMath>
                  </m:oMathPara>
                </a14:m>
                <a:endParaRPr lang="en-US" i="1">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𝑡h𝑎𝑡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𝑖𝑛𝑑𝑢𝑐𝑒𝑠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𝑡𝑜𝑡𝑎𝑙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𝑜𝑟𝑑𝑒𝑟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oMath>
                  </m:oMathPara>
                </a14:m>
                <a:endParaRPr lang="en-US"/>
              </a:p>
              <a:p>
                <a:r>
                  <a:rPr lang="en-US"/>
                  <a:t>We say that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oMath>
                </a14:m>
                <a:r>
                  <a:rPr lang="en-US"/>
                  <a:t> is at least as central as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𝑗</m:t>
                        </m:r>
                      </m:sub>
                    </m:sSub>
                  </m:oMath>
                </a14:m>
                <a:r>
                  <a:rPr lang="en-US"/>
                  <a:t> if </a:t>
                </a:r>
                <a14:m>
                  <m:oMath xmlns:m="http://schemas.openxmlformats.org/officeDocument/2006/math">
                    <m:r>
                      <a:rPr lang="en-US" i="1" dirty="0" smtClean="0">
                        <a:latin typeface="Cambria Math" panose="02040503050406030204" pitchFamily="18" charset="0"/>
                      </a:rPr>
                      <m:t>𝑐</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e>
                    </m:d>
                    <m:r>
                      <a:rPr lang="en-US" b="0" i="1" dirty="0" smtClean="0">
                        <a:latin typeface="Cambria Math" panose="02040503050406030204" pitchFamily="18" charset="0"/>
                      </a:rPr>
                      <m:t>≥</m:t>
                    </m:r>
                    <m:r>
                      <a:rPr lang="en-US" i="1" dirty="0" smtClean="0">
                        <a:latin typeface="Cambria Math" panose="02040503050406030204" pitchFamily="18" charset="0"/>
                      </a:rPr>
                      <m:t>𝑐</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𝑣</m:t>
                        </m:r>
                      </m:e>
                      <m:sub>
                        <m:r>
                          <a:rPr lang="en-US" i="1" dirty="0" err="1" smtClean="0">
                            <a:latin typeface="Cambria Math" panose="02040503050406030204" pitchFamily="18" charset="0"/>
                          </a:rPr>
                          <m:t>𝑗</m:t>
                        </m:r>
                      </m:sub>
                    </m:sSub>
                    <m:r>
                      <a:rPr lang="en-US" i="1" dirty="0" smtClean="0">
                        <a:latin typeface="Cambria Math" panose="02040503050406030204" pitchFamily="18" charset="0"/>
                      </a:rPr>
                      <m:t>).</m:t>
                    </m:r>
                  </m:oMath>
                </a14:m>
                <a:endParaRPr lang="en-US"/>
              </a:p>
              <a:p>
                <a:r>
                  <a:rPr lang="en-US"/>
                  <a:t>A set has a total order if it has a partial order and every pair of elements in the set are comparable.	</a:t>
                </a:r>
              </a:p>
            </p:txBody>
          </p:sp>
        </mc:Choice>
        <mc:Fallback xmlns="">
          <p:sp>
            <p:nvSpPr>
              <p:cNvPr id="3" name="Content Placeholder 2">
                <a:extLst>
                  <a:ext uri="{FF2B5EF4-FFF2-40B4-BE49-F238E27FC236}">
                    <a16:creationId xmlns:a16="http://schemas.microsoft.com/office/drawing/2014/main" id="{0FD1675A-09E0-BBC9-6310-5C31150F81B2}"/>
                  </a:ext>
                </a:extLst>
              </p:cNvPr>
              <p:cNvSpPr>
                <a:spLocks noGrp="1" noRot="1" noChangeAspect="1" noMove="1" noResize="1" noEditPoints="1" noAdjustHandles="1" noChangeArrowheads="1" noChangeShapeType="1" noTextEdit="1"/>
              </p:cNvSpPr>
              <p:nvPr>
                <p:ph idx="1"/>
              </p:nvPr>
            </p:nvSpPr>
            <p:spPr>
              <a:xfrm>
                <a:off x="838200" y="1371600"/>
                <a:ext cx="10515600" cy="4351338"/>
              </a:xfrm>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21738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9099-2C5A-8DCB-002C-5D99CF6A32A1}"/>
              </a:ext>
            </a:extLst>
          </p:cNvPr>
          <p:cNvSpPr>
            <a:spLocks noGrp="1"/>
          </p:cNvSpPr>
          <p:nvPr>
            <p:ph type="title"/>
          </p:nvPr>
        </p:nvSpPr>
        <p:spPr/>
        <p:txBody>
          <a:bodyPr/>
          <a:lstStyle/>
          <a:p>
            <a:r>
              <a:rPr lang="en-US"/>
              <a:t>Degree centrality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DC7953-0645-65F1-23A6-AE9B21DC8682}"/>
                  </a:ext>
                </a:extLst>
              </p:cNvPr>
              <p:cNvSpPr>
                <a:spLocks noGrp="1"/>
              </p:cNvSpPr>
              <p:nvPr>
                <p:ph idx="1"/>
              </p:nvPr>
            </p:nvSpPr>
            <p:spPr>
              <a:xfrm>
                <a:off x="838200" y="1428750"/>
                <a:ext cx="10515600" cy="4351338"/>
              </a:xfrm>
            </p:spPr>
            <p:txBody>
              <a:bodyPr/>
              <a:lstStyle/>
              <a:p>
                <a:r>
                  <a:rPr lang="en-US"/>
                  <a:t>The simplest notion of centrality is the degree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𝑖</m:t>
                        </m:r>
                      </m:sub>
                    </m:sSub>
                  </m:oMath>
                </a14:m>
                <a:r>
                  <a:rPr lang="en-US"/>
                  <a:t> of a vertex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oMath>
                </a14:m>
                <a:r>
                  <a:rPr lang="en-US"/>
                  <a:t>.</a:t>
                </a:r>
              </a:p>
              <a:p>
                <a:r>
                  <a:rPr lang="en-US">
                    <a:solidFill>
                      <a:srgbClr val="00B050"/>
                    </a:solidFill>
                  </a:rPr>
                  <a:t>the higher the degree the more important or central the vertex.</a:t>
                </a:r>
              </a:p>
              <a:p>
                <a:r>
                  <a:rPr lang="en-US"/>
                  <a:t>For directed graphs, one may further consider the indegree centrality and outdegree centrality of a vertex.</a:t>
                </a:r>
              </a:p>
            </p:txBody>
          </p:sp>
        </mc:Choice>
        <mc:Fallback xmlns="">
          <p:sp>
            <p:nvSpPr>
              <p:cNvPr id="3" name="Content Placeholder 2">
                <a:extLst>
                  <a:ext uri="{FF2B5EF4-FFF2-40B4-BE49-F238E27FC236}">
                    <a16:creationId xmlns:a16="http://schemas.microsoft.com/office/drawing/2014/main" id="{46DC7953-0645-65F1-23A6-AE9B21DC8682}"/>
                  </a:ext>
                </a:extLst>
              </p:cNvPr>
              <p:cNvSpPr>
                <a:spLocks noGrp="1" noRot="1" noChangeAspect="1" noMove="1" noResize="1" noEditPoints="1" noAdjustHandles="1" noChangeArrowheads="1" noChangeShapeType="1" noTextEdit="1"/>
              </p:cNvSpPr>
              <p:nvPr>
                <p:ph idx="1"/>
              </p:nvPr>
            </p:nvSpPr>
            <p:spPr>
              <a:xfrm>
                <a:off x="838200" y="1428750"/>
                <a:ext cx="10515600" cy="4351338"/>
              </a:xfrm>
              <a:blipFill>
                <a:blip r:embed="rId2"/>
                <a:stretch>
                  <a:fillRect l="-1043" t="-2241" r="-696"/>
                </a:stretch>
              </a:blipFill>
            </p:spPr>
            <p:txBody>
              <a:bodyPr/>
              <a:lstStyle/>
              <a:p>
                <a:r>
                  <a:rPr lang="en-US">
                    <a:noFill/>
                  </a:rPr>
                  <a:t> </a:t>
                </a:r>
              </a:p>
            </p:txBody>
          </p:sp>
        </mc:Fallback>
      </mc:AlternateContent>
    </p:spTree>
    <p:extLst>
      <p:ext uri="{BB962C8B-B14F-4D97-AF65-F5344CB8AC3E}">
        <p14:creationId xmlns:p14="http://schemas.microsoft.com/office/powerpoint/2010/main" val="419382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757CA-518F-7AFE-36CC-EB8D7836D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B18DE-6407-D7F2-8826-585AA5A13C02}"/>
              </a:ext>
            </a:extLst>
          </p:cNvPr>
          <p:cNvSpPr>
            <a:spLocks noGrp="1"/>
          </p:cNvSpPr>
          <p:nvPr>
            <p:ph type="title"/>
          </p:nvPr>
        </p:nvSpPr>
        <p:spPr>
          <a:xfrm>
            <a:off x="838200" y="342900"/>
            <a:ext cx="10515600" cy="1325563"/>
          </a:xfrm>
        </p:spPr>
        <p:txBody>
          <a:bodyPr/>
          <a:lstStyle/>
          <a:p>
            <a:r>
              <a:rPr lang="en-US"/>
              <a:t>Degree centrality</a:t>
            </a:r>
          </a:p>
        </p:txBody>
      </p:sp>
      <p:pic>
        <p:nvPicPr>
          <p:cNvPr id="2050" name="Picture 2">
            <a:extLst>
              <a:ext uri="{FF2B5EF4-FFF2-40B4-BE49-F238E27FC236}">
                <a16:creationId xmlns:a16="http://schemas.microsoft.com/office/drawing/2014/main" id="{CA717495-4D5F-AD2E-5012-46418AF2B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2057400"/>
            <a:ext cx="4955799" cy="3257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611BF7-5905-522E-4253-2C9F9A3A3D91}"/>
                  </a:ext>
                </a:extLst>
              </p:cNvPr>
              <p:cNvSpPr txBox="1"/>
              <p:nvPr/>
            </p:nvSpPr>
            <p:spPr>
              <a:xfrm>
                <a:off x="6422649" y="720568"/>
                <a:ext cx="4400550" cy="13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sub>
                        <m:sup>
                          <m:r>
                            <a:rPr lang="en-US" sz="2800" b="0" i="1" smtClean="0">
                              <a:latin typeface="Cambria Math" panose="02040503050406030204" pitchFamily="18" charset="0"/>
                            </a:rPr>
                            <m:t>𝑛</m:t>
                          </m:r>
                        </m:sup>
                        <m:e>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 </m:t>
                          </m:r>
                          <m:r>
                            <a:rPr lang="en-US" sz="2800" b="0" i="1" smtClean="0">
                              <a:latin typeface="Cambria Math" panose="02040503050406030204" pitchFamily="18" charset="0"/>
                            </a:rPr>
                            <m:t>𝑗</m:t>
                          </m:r>
                          <m:r>
                            <a:rPr lang="en-US" sz="2800" b="0" i="1" smtClean="0">
                              <a:latin typeface="Cambria Math" panose="02040503050406030204" pitchFamily="18" charset="0"/>
                            </a:rPr>
                            <m:t>)</m:t>
                          </m:r>
                        </m:e>
                      </m:nary>
                    </m:oMath>
                  </m:oMathPara>
                </a14:m>
                <a:endParaRPr lang="en-US" sz="2800"/>
              </a:p>
            </p:txBody>
          </p:sp>
        </mc:Choice>
        <mc:Fallback xmlns="">
          <p:sp>
            <p:nvSpPr>
              <p:cNvPr id="6" name="TextBox 5">
                <a:extLst>
                  <a:ext uri="{FF2B5EF4-FFF2-40B4-BE49-F238E27FC236}">
                    <a16:creationId xmlns:a16="http://schemas.microsoft.com/office/drawing/2014/main" id="{40611BF7-5905-522E-4253-2C9F9A3A3D91}"/>
                  </a:ext>
                </a:extLst>
              </p:cNvPr>
              <p:cNvSpPr txBox="1">
                <a:spLocks noRot="1" noChangeAspect="1" noMove="1" noResize="1" noEditPoints="1" noAdjustHandles="1" noChangeArrowheads="1" noChangeShapeType="1" noTextEdit="1"/>
              </p:cNvSpPr>
              <p:nvPr/>
            </p:nvSpPr>
            <p:spPr>
              <a:xfrm>
                <a:off x="6422649" y="720568"/>
                <a:ext cx="4400550" cy="13173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45F1BE-9B31-275F-C7E8-27DE3108F3B0}"/>
                  </a:ext>
                </a:extLst>
              </p:cNvPr>
              <p:cNvSpPr txBox="1"/>
              <p:nvPr/>
            </p:nvSpPr>
            <p:spPr>
              <a:xfrm>
                <a:off x="6947390" y="3398593"/>
                <a:ext cx="3886200" cy="12662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3</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r>
                            <a:rPr lang="en-US" sz="2800" i="1" dirty="0">
                              <a:latin typeface="Cambria Math" panose="02040503050406030204" pitchFamily="18" charset="0"/>
                            </a:rPr>
                            <m:t>𝐴</m:t>
                          </m:r>
                          <m:r>
                            <a:rPr lang="en-US" sz="2800" i="1" dirty="0">
                              <a:latin typeface="Cambria Math" panose="02040503050406030204" pitchFamily="18" charset="0"/>
                            </a:rPr>
                            <m:t>(3, </m:t>
                          </m:r>
                          <m:r>
                            <a:rPr lang="en-US" sz="2800" i="1" dirty="0">
                              <a:latin typeface="Cambria Math" panose="02040503050406030204" pitchFamily="18" charset="0"/>
                            </a:rPr>
                            <m:t>𝑗</m:t>
                          </m:r>
                          <m:r>
                            <a:rPr lang="en-US" sz="2800" i="1" dirty="0">
                              <a:latin typeface="Cambria Math" panose="02040503050406030204" pitchFamily="18" charset="0"/>
                            </a:rPr>
                            <m:t>)</m:t>
                          </m:r>
                        </m:e>
                      </m:nary>
                      <m:r>
                        <a:rPr lang="en-US" sz="2800" b="0" i="1" smtClean="0">
                          <a:latin typeface="Cambria Math" panose="02040503050406030204" pitchFamily="18" charset="0"/>
                        </a:rPr>
                        <m:t>=4</m:t>
                      </m:r>
                    </m:oMath>
                  </m:oMathPara>
                </a14:m>
                <a:endParaRPr lang="en-US" sz="2800"/>
              </a:p>
            </p:txBody>
          </p:sp>
        </mc:Choice>
        <mc:Fallback xmlns="">
          <p:sp>
            <p:nvSpPr>
              <p:cNvPr id="7" name="TextBox 6">
                <a:extLst>
                  <a:ext uri="{FF2B5EF4-FFF2-40B4-BE49-F238E27FC236}">
                    <a16:creationId xmlns:a16="http://schemas.microsoft.com/office/drawing/2014/main" id="{1F45F1BE-9B31-275F-C7E8-27DE3108F3B0}"/>
                  </a:ext>
                </a:extLst>
              </p:cNvPr>
              <p:cNvSpPr txBox="1">
                <a:spLocks noRot="1" noChangeAspect="1" noMove="1" noResize="1" noEditPoints="1" noAdjustHandles="1" noChangeArrowheads="1" noChangeShapeType="1" noTextEdit="1"/>
              </p:cNvSpPr>
              <p:nvPr/>
            </p:nvSpPr>
            <p:spPr>
              <a:xfrm>
                <a:off x="6947390" y="3398593"/>
                <a:ext cx="3886200" cy="126624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51151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1A1E4-79D3-3E7E-40D4-3993C6837B0B}"/>
              </a:ext>
            </a:extLst>
          </p:cNvPr>
          <p:cNvSpPr>
            <a:spLocks noGrp="1"/>
          </p:cNvSpPr>
          <p:nvPr>
            <p:ph type="title"/>
          </p:nvPr>
        </p:nvSpPr>
        <p:spPr>
          <a:xfrm>
            <a:off x="838200" y="365125"/>
            <a:ext cx="10515600" cy="720725"/>
          </a:xfrm>
        </p:spPr>
        <p:txBody>
          <a:bodyPr/>
          <a:lstStyle/>
          <a:p>
            <a:r>
              <a:rPr lang="en-US"/>
              <a:t>Graph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BB488E-F307-2579-2233-13A5E3E60E08}"/>
                  </a:ext>
                </a:extLst>
              </p:cNvPr>
              <p:cNvSpPr>
                <a:spLocks noGrp="1"/>
              </p:cNvSpPr>
              <p:nvPr>
                <p:ph idx="1"/>
              </p:nvPr>
            </p:nvSpPr>
            <p:spPr>
              <a:xfrm>
                <a:off x="838200" y="1085851"/>
                <a:ext cx="6400800" cy="2457450"/>
              </a:xfrm>
            </p:spPr>
            <p:txBody>
              <a:bodyPr>
                <a:normAutofit fontScale="92500"/>
              </a:bodyPr>
              <a:lstStyle/>
              <a:p>
                <a14:m>
                  <m:oMath xmlns:m="http://schemas.openxmlformats.org/officeDocument/2006/math">
                    <m:r>
                      <a:rPr lang="en-US" sz="2000" i="1" dirty="0" smtClean="0">
                        <a:latin typeface="Cambria Math" panose="02040503050406030204" pitchFamily="18" charset="0"/>
                      </a:rPr>
                      <m:t>𝐺</m:t>
                    </m:r>
                    <m:r>
                      <a:rPr lang="en-US" sz="2000" i="1" dirty="0" smtClean="0">
                        <a:latin typeface="Cambria Math" panose="02040503050406030204" pitchFamily="18" charset="0"/>
                      </a:rPr>
                      <m:t> = (</m:t>
                    </m:r>
                    <m:r>
                      <a:rPr lang="en-US" sz="2000" i="1" dirty="0" smtClean="0">
                        <a:latin typeface="Cambria Math" panose="02040503050406030204" pitchFamily="18" charset="0"/>
                      </a:rPr>
                      <m:t>𝑉</m:t>
                    </m:r>
                    <m:r>
                      <a:rPr lang="en-US" sz="2000" i="1" dirty="0" smtClean="0">
                        <a:latin typeface="Cambria Math" panose="02040503050406030204" pitchFamily="18" charset="0"/>
                      </a:rPr>
                      <m:t>, </m:t>
                    </m:r>
                    <m:r>
                      <a:rPr lang="en-US" sz="2000" i="1" dirty="0" smtClean="0">
                        <a:latin typeface="Cambria Math" panose="02040503050406030204" pitchFamily="18" charset="0"/>
                      </a:rPr>
                      <m:t>𝐸</m:t>
                    </m:r>
                    <m:r>
                      <a:rPr lang="en-US" sz="2000" i="1" dirty="0" smtClean="0">
                        <a:latin typeface="Cambria Math" panose="02040503050406030204" pitchFamily="18" charset="0"/>
                      </a:rPr>
                      <m:t>)</m:t>
                    </m:r>
                  </m:oMath>
                </a14:m>
                <a:endParaRPr lang="en-US" sz="2000"/>
              </a:p>
              <a:p>
                <a14:m>
                  <m:oMath xmlns:m="http://schemas.openxmlformats.org/officeDocument/2006/math">
                    <m:r>
                      <a:rPr lang="en-US" sz="2000" i="1" dirty="0" smtClean="0">
                        <a:latin typeface="Cambria Math" panose="02040503050406030204" pitchFamily="18" charset="0"/>
                      </a:rPr>
                      <m:t>𝑉</m:t>
                    </m:r>
                    <m:r>
                      <a:rPr lang="en-US" sz="2000" i="1" dirty="0" smtClean="0">
                        <a:latin typeface="Cambria Math" panose="02040503050406030204" pitchFamily="18" charset="0"/>
                      </a:rPr>
                      <m:t> = </m:t>
                    </m:r>
                    <m:r>
                      <a:rPr lang="en-US" sz="2000" i="1" dirty="0" smtClean="0">
                        <a:latin typeface="Cambria Math" panose="02040503050406030204" pitchFamily="18" charset="0"/>
                      </a:rPr>
                      <m:t>𝑉𝑒𝑟𝑡𝑖𝑐𝑒𝑠</m:t>
                    </m:r>
                    <m:r>
                      <a:rPr lang="en-US" sz="2000" i="1" dirty="0" smtClean="0">
                        <a:latin typeface="Cambria Math" panose="02040503050406030204" pitchFamily="18" charset="0"/>
                      </a:rPr>
                      <m:t> </m:t>
                    </m:r>
                    <m:r>
                      <a:rPr lang="en-US" sz="2000" i="1" dirty="0" smtClean="0">
                        <a:latin typeface="Cambria Math" panose="02040503050406030204" pitchFamily="18" charset="0"/>
                      </a:rPr>
                      <m:t>𝑜𝑟</m:t>
                    </m:r>
                    <m:r>
                      <a:rPr lang="en-US" sz="2000" i="1" dirty="0" smtClean="0">
                        <a:latin typeface="Cambria Math" panose="02040503050406030204" pitchFamily="18" charset="0"/>
                      </a:rPr>
                      <m:t> </m:t>
                    </m:r>
                    <m:r>
                      <a:rPr lang="en-US" sz="2000" i="1" dirty="0" smtClean="0">
                        <a:latin typeface="Cambria Math" panose="02040503050406030204" pitchFamily="18" charset="0"/>
                      </a:rPr>
                      <m:t>𝑁𝑜𝑑𝑒𝑠</m:t>
                    </m:r>
                  </m:oMath>
                </a14:m>
                <a:endParaRPr lang="en-US" sz="2000"/>
              </a:p>
              <a:p>
                <a14:m>
                  <m:oMath xmlns:m="http://schemas.openxmlformats.org/officeDocument/2006/math">
                    <m:r>
                      <a:rPr lang="en-US" sz="2000" i="1" dirty="0" smtClean="0">
                        <a:latin typeface="Cambria Math" panose="02040503050406030204" pitchFamily="18" charset="0"/>
                      </a:rPr>
                      <m:t>𝐸</m:t>
                    </m:r>
                    <m:r>
                      <a:rPr lang="en-US" sz="2000" i="1" dirty="0" smtClean="0">
                        <a:latin typeface="Cambria Math" panose="02040503050406030204" pitchFamily="18" charset="0"/>
                      </a:rPr>
                      <m:t> = </m:t>
                    </m:r>
                    <m:r>
                      <a:rPr lang="en-US" sz="2000" i="1" dirty="0" smtClean="0">
                        <a:latin typeface="Cambria Math" panose="02040503050406030204" pitchFamily="18" charset="0"/>
                      </a:rPr>
                      <m:t>𝑈𝑛𝑜𝑟𝑑𝑒𝑟𝑒𝑑</m:t>
                    </m:r>
                    <m:r>
                      <a:rPr lang="en-US" sz="2000" i="1" dirty="0" smtClean="0">
                        <a:latin typeface="Cambria Math" panose="02040503050406030204" pitchFamily="18" charset="0"/>
                      </a:rPr>
                      <m:t> </m:t>
                    </m:r>
                    <m:r>
                      <a:rPr lang="en-US" sz="2000" i="1" dirty="0" smtClean="0">
                        <a:latin typeface="Cambria Math" panose="02040503050406030204" pitchFamily="18" charset="0"/>
                      </a:rPr>
                      <m:t>𝑝𝑎𝑖𝑟𝑠</m:t>
                    </m:r>
                    <m:r>
                      <a:rPr lang="en-US" sz="2000" i="1" dirty="0" smtClean="0">
                        <a:latin typeface="Cambria Math" panose="02040503050406030204" pitchFamily="18" charset="0"/>
                      </a:rPr>
                      <m:t> </m:t>
                    </m:r>
                    <m:r>
                      <a:rPr lang="en-US" sz="2000" i="1" dirty="0" smtClean="0">
                        <a:latin typeface="Cambria Math" panose="02040503050406030204" pitchFamily="18" charset="0"/>
                      </a:rPr>
                      <m:t>𝑜𝑓</m:t>
                    </m:r>
                    <m:r>
                      <a:rPr lang="en-US" sz="2000" i="1" dirty="0" smtClean="0">
                        <a:latin typeface="Cambria Math" panose="02040503050406030204" pitchFamily="18" charset="0"/>
                      </a:rPr>
                      <m:t> </m:t>
                    </m:r>
                    <m:r>
                      <a:rPr lang="en-US" sz="2000" i="1" dirty="0" smtClean="0">
                        <a:latin typeface="Cambria Math" panose="02040503050406030204" pitchFamily="18" charset="0"/>
                      </a:rPr>
                      <m:t>𝑣𝑒𝑟𝑡𝑖𝑐𝑒𝑠</m:t>
                    </m:r>
                  </m:oMath>
                </a14:m>
                <a:endParaRPr lang="en-US" sz="2000"/>
              </a:p>
              <a:p>
                <a:r>
                  <a:rPr lang="en-US" sz="2000">
                    <a:solidFill>
                      <a:srgbClr val="0070C0"/>
                    </a:solidFill>
                  </a:rPr>
                  <a:t>Simple graph </a:t>
                </a:r>
                <a:r>
                  <a:rPr lang="en-US" sz="2000"/>
                  <a:t>= Undirected graph without loops</a:t>
                </a:r>
              </a:p>
              <a:p>
                <a:r>
                  <a:rPr lang="en-US" sz="2000">
                    <a:solidFill>
                      <a:srgbClr val="00B050"/>
                    </a:solidFill>
                  </a:rPr>
                  <a:t>Edge</a:t>
                </a:r>
                <a:r>
                  <a:rPr lang="en-US" sz="2000"/>
                  <a:t>, </a:t>
                </a:r>
                <a14:m>
                  <m:oMath xmlns:m="http://schemas.openxmlformats.org/officeDocument/2006/math">
                    <m:r>
                      <a:rPr lang="en-US" sz="2000" i="1" dirty="0" smtClean="0">
                        <a:latin typeface="Cambria Math" panose="02040503050406030204" pitchFamily="18" charset="0"/>
                      </a:rPr>
                      <m:t>𝑒</m:t>
                    </m:r>
                    <m:r>
                      <a:rPr lang="en-US" sz="2000" i="1" dirty="0" smtClean="0">
                        <a:latin typeface="Cambria Math" panose="02040503050406030204" pitchFamily="18" charset="0"/>
                      </a:rPr>
                      <m:t> = </m:t>
                    </m:r>
                    <m:d>
                      <m:dPr>
                        <m:ctrlPr>
                          <a:rPr lang="en-US" sz="2000" b="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𝑣</m:t>
                            </m:r>
                          </m:e>
                          <m:sub>
                            <m:r>
                              <a:rPr lang="en-US" sz="2000" i="1" dirty="0" smtClean="0">
                                <a:latin typeface="Cambria Math" panose="02040503050406030204" pitchFamily="18" charset="0"/>
                              </a:rPr>
                              <m:t>𝑖</m:t>
                            </m:r>
                          </m:sub>
                        </m:sSub>
                        <m:r>
                          <a:rPr lang="en-US" sz="2000" i="1" dirty="0" smtClean="0">
                            <a:latin typeface="Cambria Math" panose="02040503050406030204" pitchFamily="18" charset="0"/>
                          </a:rPr>
                          <m:t>, </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 </m:t>
                            </m:r>
                            <m:r>
                              <a:rPr lang="en-US" sz="2000" i="1" dirty="0" err="1" smtClean="0">
                                <a:latin typeface="Cambria Math" panose="02040503050406030204" pitchFamily="18" charset="0"/>
                              </a:rPr>
                              <m:t>𝑣</m:t>
                            </m:r>
                          </m:e>
                          <m:sub>
                            <m:r>
                              <a:rPr lang="en-US" sz="2000" i="1" dirty="0" err="1" smtClean="0">
                                <a:latin typeface="Cambria Math" panose="02040503050406030204" pitchFamily="18" charset="0"/>
                              </a:rPr>
                              <m:t>𝑗</m:t>
                            </m:r>
                          </m:sub>
                        </m:sSub>
                      </m:e>
                    </m:d>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 </m:t>
                        </m:r>
                        <m:r>
                          <a:rPr lang="en-US" sz="2000" i="1" dirty="0" smtClean="0">
                            <a:latin typeface="Cambria Math" panose="02040503050406030204" pitchFamily="18" charset="0"/>
                          </a:rPr>
                          <m:t>𝑣</m:t>
                        </m:r>
                      </m:e>
                      <m:sub>
                        <m:r>
                          <a:rPr lang="en-US" sz="2000" i="1" dirty="0" smtClean="0">
                            <a:latin typeface="Cambria Math" panose="02040503050406030204" pitchFamily="18" charset="0"/>
                          </a:rPr>
                          <m:t>𝑖</m:t>
                        </m:r>
                      </m:sub>
                    </m:sSub>
                    <m:r>
                      <a:rPr lang="en-US" sz="2000" i="1" dirty="0" smtClean="0">
                        <a:latin typeface="Cambria Math" panose="02040503050406030204" pitchFamily="18" charset="0"/>
                      </a:rPr>
                      <m:t> </m:t>
                    </m:r>
                    <m:r>
                      <a:rPr lang="en-US" sz="2000" i="1" dirty="0" smtClean="0">
                        <a:latin typeface="Cambria Math" panose="02040503050406030204" pitchFamily="18" charset="0"/>
                      </a:rPr>
                      <m:t>𝑎𝑛𝑑</m:t>
                    </m:r>
                    <m:r>
                      <a:rPr lang="en-US" sz="2000" i="1" dirty="0" smtClean="0">
                        <a:latin typeface="Cambria Math" panose="02040503050406030204" pitchFamily="18" charset="0"/>
                      </a:rPr>
                      <m:t> </m:t>
                    </m:r>
                    <m:sSub>
                      <m:sSubPr>
                        <m:ctrlPr>
                          <a:rPr lang="en-US" sz="2000" b="0" i="1" dirty="0" smtClean="0">
                            <a:latin typeface="Cambria Math" panose="02040503050406030204" pitchFamily="18" charset="0"/>
                          </a:rPr>
                        </m:ctrlPr>
                      </m:sSubPr>
                      <m:e>
                        <m:r>
                          <a:rPr lang="en-US" sz="2000" i="1" dirty="0" err="1" smtClean="0">
                            <a:latin typeface="Cambria Math" panose="02040503050406030204" pitchFamily="18" charset="0"/>
                          </a:rPr>
                          <m:t>𝑣</m:t>
                        </m:r>
                      </m:e>
                      <m:sub>
                        <m:r>
                          <a:rPr lang="en-US" sz="2000" i="1" dirty="0" err="1" smtClean="0">
                            <a:latin typeface="Cambria Math" panose="02040503050406030204" pitchFamily="18" charset="0"/>
                          </a:rPr>
                          <m:t>𝑗</m:t>
                        </m:r>
                      </m:sub>
                    </m:sSub>
                  </m:oMath>
                </a14:m>
                <a:r>
                  <a:rPr lang="en-US" sz="2000"/>
                  <a:t> are adjacent or neighbors.</a:t>
                </a:r>
              </a:p>
              <a:p>
                <a:r>
                  <a:rPr lang="en-US" sz="2000">
                    <a:solidFill>
                      <a:srgbClr val="00B050"/>
                    </a:solidFill>
                  </a:rPr>
                  <a:t>Order</a:t>
                </a:r>
                <a:r>
                  <a:rPr lang="en-US" sz="2000"/>
                  <a:t>: </a:t>
                </a:r>
                <a14:m>
                  <m:oMath xmlns:m="http://schemas.openxmlformats.org/officeDocument/2006/math">
                    <m:r>
                      <a:rPr lang="en-US" sz="2000" i="1" dirty="0" smtClean="0">
                        <a:latin typeface="Cambria Math" panose="02040503050406030204" pitchFamily="18" charset="0"/>
                      </a:rPr>
                      <m:t>|</m:t>
                    </m:r>
                    <m:r>
                      <a:rPr lang="en-US" sz="2000" i="1" dirty="0" smtClean="0">
                        <a:latin typeface="Cambria Math" panose="02040503050406030204" pitchFamily="18" charset="0"/>
                      </a:rPr>
                      <m:t>𝑉</m:t>
                    </m:r>
                    <m:r>
                      <a:rPr lang="en-US" sz="2000" i="1" dirty="0" smtClean="0">
                        <a:latin typeface="Cambria Math" panose="02040503050406030204" pitchFamily="18" charset="0"/>
                      </a:rPr>
                      <m:t>| = </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a:t>, </a:t>
                </a:r>
                <a:r>
                  <a:rPr lang="en-US" sz="2000">
                    <a:solidFill>
                      <a:srgbClr val="FF0000"/>
                    </a:solidFill>
                  </a:rPr>
                  <a:t>Size</a:t>
                </a:r>
                <a:r>
                  <a:rPr lang="en-US" sz="2000"/>
                  <a:t>: </a:t>
                </a:r>
                <a14:m>
                  <m:oMath xmlns:m="http://schemas.openxmlformats.org/officeDocument/2006/math">
                    <m:r>
                      <a:rPr lang="en-US" sz="2000" i="1" dirty="0" smtClean="0">
                        <a:latin typeface="Cambria Math" panose="02040503050406030204" pitchFamily="18" charset="0"/>
                      </a:rPr>
                      <m:t>|</m:t>
                    </m:r>
                    <m:r>
                      <a:rPr lang="en-US" sz="2000" i="1" dirty="0" smtClean="0">
                        <a:latin typeface="Cambria Math" panose="02040503050406030204" pitchFamily="18" charset="0"/>
                      </a:rPr>
                      <m:t>𝐸</m:t>
                    </m:r>
                    <m:r>
                      <a:rPr lang="en-US" sz="2000" i="1" dirty="0" smtClean="0">
                        <a:latin typeface="Cambria Math" panose="02040503050406030204" pitchFamily="18" charset="0"/>
                      </a:rPr>
                      <m:t>|= </m:t>
                    </m:r>
                    <m:r>
                      <a:rPr lang="en-US" sz="2000" i="1" dirty="0" smtClean="0">
                        <a:latin typeface="Cambria Math" panose="02040503050406030204" pitchFamily="18" charset="0"/>
                      </a:rPr>
                      <m:t>𝑚</m:t>
                    </m:r>
                  </m:oMath>
                </a14:m>
                <a:endParaRPr lang="en-US" sz="2000"/>
              </a:p>
              <a:p>
                <a:pPr marL="0" indent="0">
                  <a:buNone/>
                </a:pPr>
                <a:endParaRPr lang="en-US"/>
              </a:p>
            </p:txBody>
          </p:sp>
        </mc:Choice>
        <mc:Fallback xmlns="">
          <p:sp>
            <p:nvSpPr>
              <p:cNvPr id="3" name="Content Placeholder 2">
                <a:extLst>
                  <a:ext uri="{FF2B5EF4-FFF2-40B4-BE49-F238E27FC236}">
                    <a16:creationId xmlns:a16="http://schemas.microsoft.com/office/drawing/2014/main" id="{94BB488E-F307-2579-2233-13A5E3E60E08}"/>
                  </a:ext>
                </a:extLst>
              </p:cNvPr>
              <p:cNvSpPr>
                <a:spLocks noGrp="1" noRot="1" noChangeAspect="1" noMove="1" noResize="1" noEditPoints="1" noAdjustHandles="1" noChangeArrowheads="1" noChangeShapeType="1" noTextEdit="1"/>
              </p:cNvSpPr>
              <p:nvPr>
                <p:ph idx="1"/>
              </p:nvPr>
            </p:nvSpPr>
            <p:spPr>
              <a:xfrm>
                <a:off x="838200" y="1085851"/>
                <a:ext cx="6400800" cy="2457450"/>
              </a:xfrm>
              <a:blipFill>
                <a:blip r:embed="rId2"/>
                <a:stretch>
                  <a:fillRect l="-762" t="-1985"/>
                </a:stretch>
              </a:blipFill>
            </p:spPr>
            <p:txBody>
              <a:bodyPr/>
              <a:lstStyle/>
              <a:p>
                <a:r>
                  <a:rPr lang="en-US">
                    <a:noFill/>
                  </a:rPr>
                  <a:t> </a:t>
                </a:r>
              </a:p>
            </p:txBody>
          </p:sp>
        </mc:Fallback>
      </mc:AlternateContent>
      <p:pic>
        <p:nvPicPr>
          <p:cNvPr id="4" name="object 3">
            <a:extLst>
              <a:ext uri="{FF2B5EF4-FFF2-40B4-BE49-F238E27FC236}">
                <a16:creationId xmlns:a16="http://schemas.microsoft.com/office/drawing/2014/main" id="{07FA8888-1D73-5535-A6FA-D7E3F96A6B3D}"/>
              </a:ext>
            </a:extLst>
          </p:cNvPr>
          <p:cNvPicPr/>
          <p:nvPr/>
        </p:nvPicPr>
        <p:blipFill>
          <a:blip r:embed="rId3" cstate="print"/>
          <a:stretch>
            <a:fillRect/>
          </a:stretch>
        </p:blipFill>
        <p:spPr>
          <a:xfrm>
            <a:off x="6896100" y="2343150"/>
            <a:ext cx="4972050" cy="3428999"/>
          </a:xfrm>
          <a:prstGeom prst="rect">
            <a:avLst/>
          </a:prstGeom>
        </p:spPr>
      </p:pic>
    </p:spTree>
    <p:extLst>
      <p:ext uri="{BB962C8B-B14F-4D97-AF65-F5344CB8AC3E}">
        <p14:creationId xmlns:p14="http://schemas.microsoft.com/office/powerpoint/2010/main" val="9780255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522E5-B6C4-1238-98A0-8B8031C33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2FE5F-766C-C36F-1873-295A844F6A29}"/>
              </a:ext>
            </a:extLst>
          </p:cNvPr>
          <p:cNvSpPr>
            <a:spLocks noGrp="1"/>
          </p:cNvSpPr>
          <p:nvPr>
            <p:ph type="title"/>
          </p:nvPr>
        </p:nvSpPr>
        <p:spPr>
          <a:xfrm>
            <a:off x="838200" y="342900"/>
            <a:ext cx="10515600" cy="1325563"/>
          </a:xfrm>
        </p:spPr>
        <p:txBody>
          <a:bodyPr/>
          <a:lstStyle/>
          <a:p>
            <a:r>
              <a:rPr lang="en-US"/>
              <a:t>Degree centrality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26EADD-BBBE-9592-8D36-510AF4085886}"/>
                  </a:ext>
                </a:extLst>
              </p:cNvPr>
              <p:cNvSpPr txBox="1"/>
              <p:nvPr/>
            </p:nvSpPr>
            <p:spPr>
              <a:xfrm>
                <a:off x="6422649" y="720568"/>
                <a:ext cx="4400550" cy="13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sub>
                        <m:sup>
                          <m:r>
                            <a:rPr lang="en-US" sz="2800" b="0" i="1" smtClean="0">
                              <a:latin typeface="Cambria Math" panose="02040503050406030204" pitchFamily="18" charset="0"/>
                            </a:rPr>
                            <m:t>𝑛</m:t>
                          </m:r>
                        </m:sup>
                        <m:e>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 </m:t>
                          </m:r>
                          <m:r>
                            <a:rPr lang="en-US" sz="2800" b="0" i="1" smtClean="0">
                              <a:latin typeface="Cambria Math" panose="02040503050406030204" pitchFamily="18" charset="0"/>
                            </a:rPr>
                            <m:t>𝑗</m:t>
                          </m:r>
                          <m:r>
                            <a:rPr lang="en-US" sz="2800" b="0" i="1" smtClean="0">
                              <a:latin typeface="Cambria Math" panose="02040503050406030204" pitchFamily="18" charset="0"/>
                            </a:rPr>
                            <m:t>)</m:t>
                          </m:r>
                        </m:e>
                      </m:nary>
                    </m:oMath>
                  </m:oMathPara>
                </a14:m>
                <a:endParaRPr lang="en-US" sz="2800"/>
              </a:p>
            </p:txBody>
          </p:sp>
        </mc:Choice>
        <mc:Fallback xmlns="">
          <p:sp>
            <p:nvSpPr>
              <p:cNvPr id="6" name="TextBox 5">
                <a:extLst>
                  <a:ext uri="{FF2B5EF4-FFF2-40B4-BE49-F238E27FC236}">
                    <a16:creationId xmlns:a16="http://schemas.microsoft.com/office/drawing/2014/main" id="{C326EADD-BBBE-9592-8D36-510AF4085886}"/>
                  </a:ext>
                </a:extLst>
              </p:cNvPr>
              <p:cNvSpPr txBox="1">
                <a:spLocks noRot="1" noChangeAspect="1" noMove="1" noResize="1" noEditPoints="1" noAdjustHandles="1" noChangeArrowheads="1" noChangeShapeType="1" noTextEdit="1"/>
              </p:cNvSpPr>
              <p:nvPr/>
            </p:nvSpPr>
            <p:spPr>
              <a:xfrm>
                <a:off x="6422649" y="720568"/>
                <a:ext cx="4400550" cy="131734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307EBC-24F4-EBAA-749A-4923BDDB6564}"/>
                  </a:ext>
                </a:extLst>
              </p:cNvPr>
              <p:cNvSpPr txBox="1"/>
              <p:nvPr/>
            </p:nvSpPr>
            <p:spPr>
              <a:xfrm>
                <a:off x="6936998" y="3262661"/>
                <a:ext cx="4073901" cy="12662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5</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r>
                            <a:rPr lang="en-US" sz="2800" i="1" dirty="0">
                              <a:latin typeface="Cambria Math" panose="02040503050406030204" pitchFamily="18" charset="0"/>
                            </a:rPr>
                            <m:t>𝐴</m:t>
                          </m:r>
                          <m:d>
                            <m:dPr>
                              <m:ctrlPr>
                                <a:rPr lang="en-US" sz="2800" i="1" dirty="0">
                                  <a:latin typeface="Cambria Math" panose="02040503050406030204" pitchFamily="18" charset="0"/>
                                </a:rPr>
                              </m:ctrlPr>
                            </m:dPr>
                            <m:e>
                              <m:r>
                                <a:rPr lang="en-US" sz="2800" b="0" i="1" dirty="0" smtClean="0">
                                  <a:latin typeface="Cambria Math" panose="02040503050406030204" pitchFamily="18" charset="0"/>
                                </a:rPr>
                                <m:t>5,</m:t>
                              </m:r>
                              <m:r>
                                <a:rPr lang="en-US" sz="2800" i="1" dirty="0">
                                  <a:latin typeface="Cambria Math" panose="02040503050406030204" pitchFamily="18" charset="0"/>
                                </a:rPr>
                                <m:t>𝑗</m:t>
                              </m:r>
                            </m:e>
                          </m:d>
                          <m:r>
                            <a:rPr lang="en-US" sz="2800" b="0" i="1" dirty="0" smtClean="0">
                              <a:latin typeface="Cambria Math" panose="02040503050406030204" pitchFamily="18" charset="0"/>
                            </a:rPr>
                            <m:t>=1</m:t>
                          </m:r>
                        </m:e>
                      </m:nary>
                    </m:oMath>
                  </m:oMathPara>
                </a14:m>
                <a:endParaRPr lang="en-US" sz="2800"/>
              </a:p>
            </p:txBody>
          </p:sp>
        </mc:Choice>
        <mc:Fallback xmlns="">
          <p:sp>
            <p:nvSpPr>
              <p:cNvPr id="7" name="TextBox 6">
                <a:extLst>
                  <a:ext uri="{FF2B5EF4-FFF2-40B4-BE49-F238E27FC236}">
                    <a16:creationId xmlns:a16="http://schemas.microsoft.com/office/drawing/2014/main" id="{17307EBC-24F4-EBAA-749A-4923BDDB6564}"/>
                  </a:ext>
                </a:extLst>
              </p:cNvPr>
              <p:cNvSpPr txBox="1">
                <a:spLocks noRot="1" noChangeAspect="1" noMove="1" noResize="1" noEditPoints="1" noAdjustHandles="1" noChangeArrowheads="1" noChangeShapeType="1" noTextEdit="1"/>
              </p:cNvSpPr>
              <p:nvPr/>
            </p:nvSpPr>
            <p:spPr>
              <a:xfrm>
                <a:off x="6936998" y="3262661"/>
                <a:ext cx="4073901" cy="1266244"/>
              </a:xfrm>
              <a:prstGeom prst="rect">
                <a:avLst/>
              </a:prstGeom>
              <a:blipFill>
                <a:blip r:embed="rId3"/>
                <a:stretch>
                  <a:fillRect/>
                </a:stretch>
              </a:blipFill>
            </p:spPr>
            <p:txBody>
              <a:bodyPr/>
              <a:lstStyle/>
              <a:p>
                <a:r>
                  <a:rPr lang="en-US">
                    <a:noFill/>
                  </a:rPr>
                  <a:t> </a:t>
                </a:r>
              </a:p>
            </p:txBody>
          </p:sp>
        </mc:Fallback>
      </mc:AlternateContent>
      <p:pic>
        <p:nvPicPr>
          <p:cNvPr id="3076" name="Picture 4">
            <a:extLst>
              <a:ext uri="{FF2B5EF4-FFF2-40B4-BE49-F238E27FC236}">
                <a16:creationId xmlns:a16="http://schemas.microsoft.com/office/drawing/2014/main" id="{9EF17123-F8BE-D0D6-036C-69E0A4F17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6501" y="2154851"/>
            <a:ext cx="4672013" cy="3071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576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5C2-5141-8057-6F03-3350AA083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F86E9-DB70-B9E2-33AF-26442B97A2B1}"/>
              </a:ext>
            </a:extLst>
          </p:cNvPr>
          <p:cNvSpPr>
            <a:spLocks noGrp="1"/>
          </p:cNvSpPr>
          <p:nvPr>
            <p:ph type="title"/>
          </p:nvPr>
        </p:nvSpPr>
        <p:spPr>
          <a:xfrm>
            <a:off x="838200" y="342900"/>
            <a:ext cx="10515600" cy="1325563"/>
          </a:xfrm>
        </p:spPr>
        <p:txBody>
          <a:bodyPr/>
          <a:lstStyle/>
          <a:p>
            <a:r>
              <a:rPr lang="en-US"/>
              <a:t>Degree centrality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1964545-1AD7-1C4A-AB4E-BF00B4226C89}"/>
                  </a:ext>
                </a:extLst>
              </p:cNvPr>
              <p:cNvSpPr txBox="1"/>
              <p:nvPr/>
            </p:nvSpPr>
            <p:spPr>
              <a:xfrm>
                <a:off x="6931804" y="2297113"/>
                <a:ext cx="4073901" cy="12662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5</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r>
                            <a:rPr lang="en-US" sz="2800" i="1" dirty="0">
                              <a:latin typeface="Cambria Math" panose="02040503050406030204" pitchFamily="18" charset="0"/>
                            </a:rPr>
                            <m:t>𝐴</m:t>
                          </m:r>
                          <m:d>
                            <m:dPr>
                              <m:ctrlPr>
                                <a:rPr lang="en-US" sz="2800" i="1" dirty="0">
                                  <a:latin typeface="Cambria Math" panose="02040503050406030204" pitchFamily="18" charset="0"/>
                                </a:rPr>
                              </m:ctrlPr>
                            </m:dPr>
                            <m:e>
                              <m:r>
                                <a:rPr lang="en-US" sz="2800" b="0" i="1" dirty="0" smtClean="0">
                                  <a:latin typeface="Cambria Math" panose="02040503050406030204" pitchFamily="18" charset="0"/>
                                </a:rPr>
                                <m:t>5,</m:t>
                              </m:r>
                              <m:r>
                                <a:rPr lang="en-US" sz="2800" i="1" dirty="0">
                                  <a:latin typeface="Cambria Math" panose="02040503050406030204" pitchFamily="18" charset="0"/>
                                </a:rPr>
                                <m:t>𝑗</m:t>
                              </m:r>
                            </m:e>
                          </m:d>
                          <m:r>
                            <a:rPr lang="en-US" sz="2800" b="0" i="1" dirty="0" smtClean="0">
                              <a:latin typeface="Cambria Math" panose="02040503050406030204" pitchFamily="18" charset="0"/>
                            </a:rPr>
                            <m:t>=1</m:t>
                          </m:r>
                        </m:e>
                      </m:nary>
                    </m:oMath>
                  </m:oMathPara>
                </a14:m>
                <a:endParaRPr lang="en-US" sz="2800"/>
              </a:p>
            </p:txBody>
          </p:sp>
        </mc:Choice>
        <mc:Fallback xmlns="">
          <p:sp>
            <p:nvSpPr>
              <p:cNvPr id="7" name="TextBox 6">
                <a:extLst>
                  <a:ext uri="{FF2B5EF4-FFF2-40B4-BE49-F238E27FC236}">
                    <a16:creationId xmlns:a16="http://schemas.microsoft.com/office/drawing/2014/main" id="{21964545-1AD7-1C4A-AB4E-BF00B4226C89}"/>
                  </a:ext>
                </a:extLst>
              </p:cNvPr>
              <p:cNvSpPr txBox="1">
                <a:spLocks noRot="1" noChangeAspect="1" noMove="1" noResize="1" noEditPoints="1" noAdjustHandles="1" noChangeArrowheads="1" noChangeShapeType="1" noTextEdit="1"/>
              </p:cNvSpPr>
              <p:nvPr/>
            </p:nvSpPr>
            <p:spPr>
              <a:xfrm>
                <a:off x="6931804" y="2297113"/>
                <a:ext cx="4073901" cy="1266244"/>
              </a:xfrm>
              <a:prstGeom prst="rect">
                <a:avLst/>
              </a:prstGeom>
              <a:blipFill>
                <a:blip r:embed="rId2"/>
                <a:stretch>
                  <a:fillRect/>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0CA070A9-52FF-B7EB-7E66-17A505691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117" y="2005301"/>
            <a:ext cx="4214813" cy="27704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E08AF3-B00C-AA19-907A-9FBCD4EAEA1E}"/>
                  </a:ext>
                </a:extLst>
              </p:cNvPr>
              <p:cNvSpPr txBox="1"/>
              <p:nvPr/>
            </p:nvSpPr>
            <p:spPr>
              <a:xfrm>
                <a:off x="6947390" y="971550"/>
                <a:ext cx="3886200" cy="12662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3</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r>
                            <a:rPr lang="en-US" sz="2800" i="1" dirty="0">
                              <a:latin typeface="Cambria Math" panose="02040503050406030204" pitchFamily="18" charset="0"/>
                            </a:rPr>
                            <m:t>𝐴</m:t>
                          </m:r>
                          <m:r>
                            <a:rPr lang="en-US" sz="2800" i="1" dirty="0">
                              <a:latin typeface="Cambria Math" panose="02040503050406030204" pitchFamily="18" charset="0"/>
                            </a:rPr>
                            <m:t>(3, </m:t>
                          </m:r>
                          <m:r>
                            <a:rPr lang="en-US" sz="2800" i="1" dirty="0">
                              <a:latin typeface="Cambria Math" panose="02040503050406030204" pitchFamily="18" charset="0"/>
                            </a:rPr>
                            <m:t>𝑗</m:t>
                          </m:r>
                          <m:r>
                            <a:rPr lang="en-US" sz="2800" i="1" dirty="0">
                              <a:latin typeface="Cambria Math" panose="02040503050406030204" pitchFamily="18" charset="0"/>
                            </a:rPr>
                            <m:t>)</m:t>
                          </m:r>
                        </m:e>
                      </m:nary>
                      <m:r>
                        <a:rPr lang="en-US" sz="2800" b="0" i="1" smtClean="0">
                          <a:latin typeface="Cambria Math" panose="02040503050406030204" pitchFamily="18" charset="0"/>
                        </a:rPr>
                        <m:t>=4</m:t>
                      </m:r>
                    </m:oMath>
                  </m:oMathPara>
                </a14:m>
                <a:endParaRPr lang="en-US" sz="2800"/>
              </a:p>
            </p:txBody>
          </p:sp>
        </mc:Choice>
        <mc:Fallback xmlns="">
          <p:sp>
            <p:nvSpPr>
              <p:cNvPr id="3" name="TextBox 2">
                <a:extLst>
                  <a:ext uri="{FF2B5EF4-FFF2-40B4-BE49-F238E27FC236}">
                    <a16:creationId xmlns:a16="http://schemas.microsoft.com/office/drawing/2014/main" id="{A3E08AF3-B00C-AA19-907A-9FBCD4EAEA1E}"/>
                  </a:ext>
                </a:extLst>
              </p:cNvPr>
              <p:cNvSpPr txBox="1">
                <a:spLocks noRot="1" noChangeAspect="1" noMove="1" noResize="1" noEditPoints="1" noAdjustHandles="1" noChangeArrowheads="1" noChangeShapeType="1" noTextEdit="1"/>
              </p:cNvSpPr>
              <p:nvPr/>
            </p:nvSpPr>
            <p:spPr>
              <a:xfrm>
                <a:off x="6947390" y="971550"/>
                <a:ext cx="3886200" cy="12662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0D06D4-DFD0-B6FF-DB3A-1E9584D31FB3}"/>
                  </a:ext>
                </a:extLst>
              </p:cNvPr>
              <p:cNvSpPr txBox="1"/>
              <p:nvPr/>
            </p:nvSpPr>
            <p:spPr>
              <a:xfrm>
                <a:off x="5581650" y="3886200"/>
                <a:ext cx="5563233" cy="954107"/>
              </a:xfrm>
              <a:prstGeom prst="rect">
                <a:avLst/>
              </a:prstGeom>
              <a:noFill/>
            </p:spPr>
            <p:txBody>
              <a:bodyPr wrap="square" rtlCol="0">
                <a:spAutoFit/>
              </a:bodyPr>
              <a:lstStyle/>
              <a:p>
                <a14:m>
                  <m:oMath xmlns:m="http://schemas.openxmlformats.org/officeDocument/2006/math">
                    <m:r>
                      <a:rPr lang="en-US" sz="2800" b="0" i="1" smtClean="0">
                        <a:solidFill>
                          <a:srgbClr val="00B050"/>
                        </a:solidFill>
                        <a:latin typeface="Cambria Math" panose="02040503050406030204" pitchFamily="18" charset="0"/>
                      </a:rPr>
                      <m:t>𝑥</m:t>
                    </m:r>
                    <m:r>
                      <a:rPr lang="en-US" sz="2800" b="0" i="1" smtClean="0">
                        <a:solidFill>
                          <a:srgbClr val="00B050"/>
                        </a:solidFill>
                        <a:latin typeface="Cambria Math" panose="02040503050406030204" pitchFamily="18" charset="0"/>
                      </a:rPr>
                      <m:t>3</m:t>
                    </m:r>
                  </m:oMath>
                </a14:m>
                <a:r>
                  <a:rPr lang="en-US" sz="2800">
                    <a:solidFill>
                      <a:srgbClr val="00B050"/>
                    </a:solidFill>
                  </a:rPr>
                  <a:t> has higher importance than </a:t>
                </a:r>
                <a14:m>
                  <m:oMath xmlns:m="http://schemas.openxmlformats.org/officeDocument/2006/math">
                    <m:r>
                      <a:rPr lang="en-US" sz="2800" b="0" i="1" smtClean="0">
                        <a:solidFill>
                          <a:srgbClr val="00B050"/>
                        </a:solidFill>
                        <a:latin typeface="Cambria Math" panose="02040503050406030204" pitchFamily="18" charset="0"/>
                      </a:rPr>
                      <m:t>𝑥</m:t>
                    </m:r>
                    <m:r>
                      <a:rPr lang="en-US" sz="2800" b="0" i="1" smtClean="0">
                        <a:solidFill>
                          <a:srgbClr val="00B050"/>
                        </a:solidFill>
                        <a:latin typeface="Cambria Math" panose="02040503050406030204" pitchFamily="18" charset="0"/>
                      </a:rPr>
                      <m:t>5</m:t>
                    </m:r>
                  </m:oMath>
                </a14:m>
                <a:r>
                  <a:rPr lang="en-US" sz="2800">
                    <a:solidFill>
                      <a:srgbClr val="00B050"/>
                    </a:solidFill>
                  </a:rPr>
                  <a:t> according to degree centrality.</a:t>
                </a:r>
              </a:p>
            </p:txBody>
          </p:sp>
        </mc:Choice>
        <mc:Fallback xmlns="">
          <p:sp>
            <p:nvSpPr>
              <p:cNvPr id="4" name="TextBox 3">
                <a:extLst>
                  <a:ext uri="{FF2B5EF4-FFF2-40B4-BE49-F238E27FC236}">
                    <a16:creationId xmlns:a16="http://schemas.microsoft.com/office/drawing/2014/main" id="{C60D06D4-DFD0-B6FF-DB3A-1E9584D31FB3}"/>
                  </a:ext>
                </a:extLst>
              </p:cNvPr>
              <p:cNvSpPr txBox="1">
                <a:spLocks noRot="1" noChangeAspect="1" noMove="1" noResize="1" noEditPoints="1" noAdjustHandles="1" noChangeArrowheads="1" noChangeShapeType="1" noTextEdit="1"/>
              </p:cNvSpPr>
              <p:nvPr/>
            </p:nvSpPr>
            <p:spPr>
              <a:xfrm>
                <a:off x="5581650" y="3886200"/>
                <a:ext cx="5563233" cy="954107"/>
              </a:xfrm>
              <a:prstGeom prst="rect">
                <a:avLst/>
              </a:prstGeom>
              <a:blipFill>
                <a:blip r:embed="rId5"/>
                <a:stretch>
                  <a:fillRect l="-2303" t="-6410" b="-17308"/>
                </a:stretch>
              </a:blipFill>
            </p:spPr>
            <p:txBody>
              <a:bodyPr/>
              <a:lstStyle/>
              <a:p>
                <a:r>
                  <a:rPr lang="en-US">
                    <a:noFill/>
                  </a:rPr>
                  <a:t> </a:t>
                </a:r>
              </a:p>
            </p:txBody>
          </p:sp>
        </mc:Fallback>
      </mc:AlternateContent>
    </p:spTree>
    <p:extLst>
      <p:ext uri="{BB962C8B-B14F-4D97-AF65-F5344CB8AC3E}">
        <p14:creationId xmlns:p14="http://schemas.microsoft.com/office/powerpoint/2010/main" val="35915729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E714C-20F3-7986-F3CC-77D14122FFF7}"/>
              </a:ext>
            </a:extLst>
          </p:cNvPr>
          <p:cNvSpPr>
            <a:spLocks noGrp="1"/>
          </p:cNvSpPr>
          <p:nvPr>
            <p:ph type="title"/>
          </p:nvPr>
        </p:nvSpPr>
        <p:spPr/>
        <p:txBody>
          <a:bodyPr/>
          <a:lstStyle/>
          <a:p>
            <a:r>
              <a:rPr lang="en-US"/>
              <a:t>Eccentricity Centrality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C901C6-C676-4E15-50DB-D46390DA7C86}"/>
                  </a:ext>
                </a:extLst>
              </p:cNvPr>
              <p:cNvSpPr>
                <a:spLocks noGrp="1"/>
              </p:cNvSpPr>
              <p:nvPr>
                <p:ph idx="1"/>
              </p:nvPr>
            </p:nvSpPr>
            <p:spPr>
              <a:xfrm>
                <a:off x="838200" y="1200150"/>
                <a:ext cx="10515600" cy="4976813"/>
              </a:xfrm>
            </p:spPr>
            <p:txBody>
              <a:bodyPr/>
              <a:lstStyle/>
              <a:p>
                <a:r>
                  <a:rPr lang="en-US"/>
                  <a:t>Eccentricity centrality is thus defined as follows</a:t>
                </a:r>
              </a:p>
              <a:p>
                <a:pPr marL="0" indent="0">
                  <a:buNone/>
                </a:pPr>
                <a:endParaRPr lang="en-US"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𝑗</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r>
                                    <a:rPr lang="en-US" i="1">
                                      <a:latin typeface="Cambria Math" panose="02040503050406030204" pitchFamily="18" charset="0"/>
                                    </a:rPr>
                                    <m:t>)</m:t>
                                  </m:r>
                                </m:e>
                              </m:d>
                              <m:r>
                                <a:rPr lang="en-US" i="1">
                                  <a:latin typeface="Cambria Math" panose="02040503050406030204" pitchFamily="18" charset="0"/>
                                </a:rPr>
                                <m:t>  </m:t>
                              </m:r>
                            </m:e>
                          </m:func>
                        </m:den>
                      </m:f>
                      <m:r>
                        <m:rPr>
                          <m:nor/>
                        </m:rPr>
                        <a:rPr lang="en-US" dirty="0"/>
                        <m:t> </m:t>
                      </m:r>
                    </m:oMath>
                  </m:oMathPara>
                </a14:m>
                <a:endParaRPr lang="en-US"/>
              </a:p>
              <a:p>
                <a:r>
                  <a:rPr lang="en-US"/>
                  <a:t>The less eccentric a node is the more central it is.</a:t>
                </a:r>
              </a:p>
              <a:p>
                <a:endParaRPr lang="en-US"/>
              </a:p>
              <a:p>
                <a:pPr marL="0" indent="0">
                  <a:buNone/>
                </a:pPr>
                <a:endParaRPr lang="en-US" b="1"/>
              </a:p>
            </p:txBody>
          </p:sp>
        </mc:Choice>
        <mc:Fallback xmlns="">
          <p:sp>
            <p:nvSpPr>
              <p:cNvPr id="3" name="Content Placeholder 2">
                <a:extLst>
                  <a:ext uri="{FF2B5EF4-FFF2-40B4-BE49-F238E27FC236}">
                    <a16:creationId xmlns:a16="http://schemas.microsoft.com/office/drawing/2014/main" id="{6AC901C6-C676-4E15-50DB-D46390DA7C86}"/>
                  </a:ext>
                </a:extLst>
              </p:cNvPr>
              <p:cNvSpPr>
                <a:spLocks noGrp="1" noRot="1" noChangeAspect="1" noMove="1" noResize="1" noEditPoints="1" noAdjustHandles="1" noChangeArrowheads="1" noChangeShapeType="1" noTextEdit="1"/>
              </p:cNvSpPr>
              <p:nvPr>
                <p:ph idx="1"/>
              </p:nvPr>
            </p:nvSpPr>
            <p:spPr>
              <a:xfrm>
                <a:off x="838200" y="1200150"/>
                <a:ext cx="10515600" cy="4976813"/>
              </a:xfrm>
              <a:blipFill>
                <a:blip r:embed="rId2"/>
                <a:stretch>
                  <a:fillRect l="-1043" t="-2083"/>
                </a:stretch>
              </a:blipFill>
            </p:spPr>
            <p:txBody>
              <a:bodyPr/>
              <a:lstStyle/>
              <a:p>
                <a:r>
                  <a:rPr lang="en-US">
                    <a:noFill/>
                  </a:rPr>
                  <a:t> </a:t>
                </a:r>
              </a:p>
            </p:txBody>
          </p:sp>
        </mc:Fallback>
      </mc:AlternateContent>
    </p:spTree>
    <p:extLst>
      <p:ext uri="{BB962C8B-B14F-4D97-AF65-F5344CB8AC3E}">
        <p14:creationId xmlns:p14="http://schemas.microsoft.com/office/powerpoint/2010/main" val="4197978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D69E77B-FC2A-CDDC-3368-46E1194AB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857250"/>
            <a:ext cx="3700463" cy="24323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8A6913-A106-366B-8454-9328A01BF809}"/>
                  </a:ext>
                </a:extLst>
              </p:cNvPr>
              <p:cNvSpPr txBox="1"/>
              <p:nvPr/>
            </p:nvSpPr>
            <p:spPr>
              <a:xfrm>
                <a:off x="5810250" y="487918"/>
                <a:ext cx="5143500" cy="3108543"/>
              </a:xfrm>
              <a:prstGeom prst="rect">
                <a:avLst/>
              </a:prstGeom>
              <a:noFill/>
            </p:spPr>
            <p:txBody>
              <a:bodyPr wrap="square" rtlCol="0">
                <a:spAutoFit/>
              </a:bodyPr>
              <a:lstStyle/>
              <a:p>
                <a:r>
                  <a:rPr lang="en-US" sz="2800"/>
                  <a:t>What is the eccentric centrality of </a:t>
                </a:r>
                <a14:m>
                  <m:oMath xmlns:m="http://schemas.openxmlformats.org/officeDocument/2006/math">
                    <m:r>
                      <a:rPr lang="en-US" sz="2800" b="0" i="1" dirty="0" smtClean="0">
                        <a:latin typeface="Cambria Math" panose="02040503050406030204" pitchFamily="18" charset="0"/>
                      </a:rPr>
                      <m:t>𝑥</m:t>
                    </m:r>
                    <m:r>
                      <a:rPr lang="en-US" sz="2800" b="0" i="1" dirty="0" smtClean="0">
                        <a:latin typeface="Cambria Math" panose="02040503050406030204" pitchFamily="18" charset="0"/>
                      </a:rPr>
                      <m:t>3</m:t>
                    </m:r>
                  </m:oMath>
                </a14:m>
                <a:r>
                  <a:rPr lang="en-US" sz="2800"/>
                  <a:t>?</a:t>
                </a:r>
              </a:p>
              <a:p>
                <a:pPr marL="342900" indent="-342900">
                  <a:buFont typeface="+mj-lt"/>
                  <a:buAutoNum type="arabicPeriod"/>
                </a:pPr>
                <a:r>
                  <a:rPr lang="en-US" sz="2800"/>
                  <a:t>½ </a:t>
                </a:r>
              </a:p>
              <a:p>
                <a:pPr marL="342900" indent="-342900">
                  <a:buFont typeface="+mj-lt"/>
                  <a:buAutoNum type="arabicPeriod"/>
                </a:pPr>
                <a:r>
                  <a:rPr lang="en-US" sz="2800"/>
                  <a:t>1/3 </a:t>
                </a:r>
              </a:p>
              <a:p>
                <a:pPr marL="342900" indent="-342900">
                  <a:buFont typeface="+mj-lt"/>
                  <a:buAutoNum type="arabicPeriod"/>
                </a:pPr>
                <a:r>
                  <a:rPr lang="en-US" sz="2800"/>
                  <a:t>4</a:t>
                </a:r>
              </a:p>
              <a:p>
                <a:pPr marL="342900" indent="-342900">
                  <a:buFont typeface="+mj-lt"/>
                  <a:buAutoNum type="arabicPeriod"/>
                </a:pPr>
                <a:r>
                  <a:rPr lang="en-US" sz="2800"/>
                  <a:t>2</a:t>
                </a:r>
              </a:p>
              <a:p>
                <a:pPr marL="342900" indent="-342900">
                  <a:buFont typeface="+mj-lt"/>
                  <a:buAutoNum type="arabicPeriod"/>
                </a:pPr>
                <a:r>
                  <a:rPr lang="en-US" sz="2800"/>
                  <a:t>3</a:t>
                </a:r>
              </a:p>
            </p:txBody>
          </p:sp>
        </mc:Choice>
        <mc:Fallback xmlns="">
          <p:sp>
            <p:nvSpPr>
              <p:cNvPr id="2" name="TextBox 1">
                <a:extLst>
                  <a:ext uri="{FF2B5EF4-FFF2-40B4-BE49-F238E27FC236}">
                    <a16:creationId xmlns:a16="http://schemas.microsoft.com/office/drawing/2014/main" id="{388A6913-A106-366B-8454-9328A01BF809}"/>
                  </a:ext>
                </a:extLst>
              </p:cNvPr>
              <p:cNvSpPr txBox="1">
                <a:spLocks noRot="1" noChangeAspect="1" noMove="1" noResize="1" noEditPoints="1" noAdjustHandles="1" noChangeArrowheads="1" noChangeShapeType="1" noTextEdit="1"/>
              </p:cNvSpPr>
              <p:nvPr/>
            </p:nvSpPr>
            <p:spPr>
              <a:xfrm>
                <a:off x="5810250" y="487918"/>
                <a:ext cx="5143500" cy="3108543"/>
              </a:xfrm>
              <a:prstGeom prst="rect">
                <a:avLst/>
              </a:prstGeom>
              <a:blipFill>
                <a:blip r:embed="rId3"/>
                <a:stretch>
                  <a:fillRect l="-2488" t="-1765" r="-2133" b="-4902"/>
                </a:stretch>
              </a:blipFill>
            </p:spPr>
            <p:txBody>
              <a:bodyPr/>
              <a:lstStyle/>
              <a:p>
                <a:r>
                  <a:rPr lang="en-US">
                    <a:noFill/>
                  </a:rPr>
                  <a:t> </a:t>
                </a:r>
              </a:p>
            </p:txBody>
          </p:sp>
        </mc:Fallback>
      </mc:AlternateContent>
    </p:spTree>
    <p:extLst>
      <p:ext uri="{BB962C8B-B14F-4D97-AF65-F5344CB8AC3E}">
        <p14:creationId xmlns:p14="http://schemas.microsoft.com/office/powerpoint/2010/main" val="8992136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B0DCC-84D9-4F2D-8235-F9DCE4E1AC17}"/>
              </a:ext>
            </a:extLst>
          </p:cNvPr>
          <p:cNvSpPr>
            <a:spLocks noGrp="1"/>
          </p:cNvSpPr>
          <p:nvPr>
            <p:ph type="title"/>
          </p:nvPr>
        </p:nvSpPr>
        <p:spPr/>
        <p:txBody>
          <a:bodyPr/>
          <a:lstStyle/>
          <a:p>
            <a:r>
              <a:rPr lang="en-US"/>
              <a:t>Closedness centrality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08142A-15B4-3FCB-4429-836B8CB83B52}"/>
                  </a:ext>
                </a:extLst>
              </p:cNvPr>
              <p:cNvSpPr>
                <a:spLocks noGrp="1"/>
              </p:cNvSpPr>
              <p:nvPr>
                <p:ph idx="1"/>
              </p:nvPr>
            </p:nvSpPr>
            <p:spPr>
              <a:xfrm>
                <a:off x="838200" y="1428750"/>
                <a:ext cx="10515600" cy="4351338"/>
              </a:xfrm>
            </p:spPr>
            <p:txBody>
              <a:bodyPr/>
              <a:lstStyle/>
              <a:p>
                <a:r>
                  <a:rPr lang="en-US"/>
                  <a:t>The closeness centrality uses the sum of all the distances to rank how central a node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d>
                            </m:e>
                          </m:nary>
                        </m:den>
                      </m:f>
                    </m:oMath>
                  </m:oMathPara>
                </a14:m>
                <a:endParaRPr lang="en-US"/>
              </a:p>
              <a:p>
                <a:pPr marL="0" indent="0">
                  <a:buNone/>
                </a:pPr>
                <a:r>
                  <a:rPr lang="en-US"/>
                  <a:t>A node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oMath>
                </a14:m>
                <a:r>
                  <a:rPr lang="en-US"/>
                  <a:t> with the smallest total distance,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d>
                      </m:e>
                    </m:nary>
                  </m:oMath>
                </a14:m>
                <a:r>
                  <a:rPr lang="en-US"/>
                  <a:t>is called the </a:t>
                </a:r>
                <a:r>
                  <a:rPr lang="en-US" b="1" i="1"/>
                  <a:t>median node</a:t>
                </a:r>
                <a:r>
                  <a:rPr lang="en-US"/>
                  <a:t>.</a:t>
                </a:r>
              </a:p>
              <a:p>
                <a:pPr marL="0" indent="0">
                  <a:buNone/>
                </a:pPr>
                <a:endParaRPr lang="en-US"/>
              </a:p>
              <a:p>
                <a:r>
                  <a:rPr lang="en-US"/>
                  <a:t>Why is this important?</a:t>
                </a:r>
              </a:p>
            </p:txBody>
          </p:sp>
        </mc:Choice>
        <mc:Fallback xmlns="">
          <p:sp>
            <p:nvSpPr>
              <p:cNvPr id="3" name="Content Placeholder 2">
                <a:extLst>
                  <a:ext uri="{FF2B5EF4-FFF2-40B4-BE49-F238E27FC236}">
                    <a16:creationId xmlns:a16="http://schemas.microsoft.com/office/drawing/2014/main" id="{0D08142A-15B4-3FCB-4429-836B8CB83B52}"/>
                  </a:ext>
                </a:extLst>
              </p:cNvPr>
              <p:cNvSpPr>
                <a:spLocks noGrp="1" noRot="1" noChangeAspect="1" noMove="1" noResize="1" noEditPoints="1" noAdjustHandles="1" noChangeArrowheads="1" noChangeShapeType="1" noTextEdit="1"/>
              </p:cNvSpPr>
              <p:nvPr>
                <p:ph idx="1"/>
              </p:nvPr>
            </p:nvSpPr>
            <p:spPr>
              <a:xfrm>
                <a:off x="838200" y="1428750"/>
                <a:ext cx="10515600" cy="4351338"/>
              </a:xfrm>
              <a:blipFill>
                <a:blip r:embed="rId2"/>
                <a:stretch>
                  <a:fillRect l="-1217" t="-2241" r="-928"/>
                </a:stretch>
              </a:blipFill>
            </p:spPr>
            <p:txBody>
              <a:bodyPr/>
              <a:lstStyle/>
              <a:p>
                <a:r>
                  <a:rPr lang="en-US">
                    <a:noFill/>
                  </a:rPr>
                  <a:t> </a:t>
                </a:r>
              </a:p>
            </p:txBody>
          </p:sp>
        </mc:Fallback>
      </mc:AlternateContent>
    </p:spTree>
    <p:extLst>
      <p:ext uri="{BB962C8B-B14F-4D97-AF65-F5344CB8AC3E}">
        <p14:creationId xmlns:p14="http://schemas.microsoft.com/office/powerpoint/2010/main" val="365579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67D3-19B1-6079-1415-C09555AA8EF8}"/>
              </a:ext>
            </a:extLst>
          </p:cNvPr>
          <p:cNvSpPr>
            <a:spLocks noGrp="1"/>
          </p:cNvSpPr>
          <p:nvPr>
            <p:ph type="title"/>
          </p:nvPr>
        </p:nvSpPr>
        <p:spPr/>
        <p:txBody>
          <a:bodyPr/>
          <a:lstStyle/>
          <a:p>
            <a:r>
              <a:rPr lang="en-US"/>
              <a:t>Closedness centrality</a:t>
            </a:r>
          </a:p>
        </p:txBody>
      </p:sp>
      <p:sp>
        <p:nvSpPr>
          <p:cNvPr id="3" name="Content Placeholder 2">
            <a:extLst>
              <a:ext uri="{FF2B5EF4-FFF2-40B4-BE49-F238E27FC236}">
                <a16:creationId xmlns:a16="http://schemas.microsoft.com/office/drawing/2014/main" id="{C7D999D6-0ECF-AA8B-2E55-D3EBC05771C5}"/>
              </a:ext>
            </a:extLst>
          </p:cNvPr>
          <p:cNvSpPr>
            <a:spLocks noGrp="1"/>
          </p:cNvSpPr>
          <p:nvPr>
            <p:ph idx="1"/>
          </p:nvPr>
        </p:nvSpPr>
        <p:spPr/>
        <p:txBody>
          <a:bodyPr/>
          <a:lstStyle/>
          <a:p>
            <a:r>
              <a:rPr lang="en-US"/>
              <a:t>Closedness centrality tries to minimize the total distance over all the other nodes, and thus, a median node, which has the highest closedness centrality, is the optimal one to, say, locate a facility that minimizes the distance to all other points. </a:t>
            </a:r>
          </a:p>
        </p:txBody>
      </p:sp>
    </p:spTree>
    <p:extLst>
      <p:ext uri="{BB962C8B-B14F-4D97-AF65-F5344CB8AC3E}">
        <p14:creationId xmlns:p14="http://schemas.microsoft.com/office/powerpoint/2010/main" val="3071724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2C4B7-EE24-F6C1-3D65-2BF0859DE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6DC5A-6A04-99B9-C035-D1CCD6BBBB0B}"/>
              </a:ext>
            </a:extLst>
          </p:cNvPr>
          <p:cNvSpPr>
            <a:spLocks noGrp="1"/>
          </p:cNvSpPr>
          <p:nvPr>
            <p:ph type="title"/>
          </p:nvPr>
        </p:nvSpPr>
        <p:spPr/>
        <p:txBody>
          <a:bodyPr/>
          <a:lstStyle/>
          <a:p>
            <a:r>
              <a:rPr lang="en-US"/>
              <a:t>Closedness centrality</a:t>
            </a:r>
          </a:p>
        </p:txBody>
      </p:sp>
      <p:pic>
        <p:nvPicPr>
          <p:cNvPr id="6146" name="Picture 2">
            <a:extLst>
              <a:ext uri="{FF2B5EF4-FFF2-40B4-BE49-F238E27FC236}">
                <a16:creationId xmlns:a16="http://schemas.microsoft.com/office/drawing/2014/main" id="{8D3BEABD-7DEA-B987-7EAE-05C7132E2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3871912" cy="25450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D68D74-B887-C301-3D41-76926B760843}"/>
                  </a:ext>
                </a:extLst>
              </p:cNvPr>
              <p:cNvSpPr txBox="1"/>
              <p:nvPr/>
            </p:nvSpPr>
            <p:spPr>
              <a:xfrm>
                <a:off x="5981700" y="1690688"/>
                <a:ext cx="4057650" cy="3539430"/>
              </a:xfrm>
              <a:prstGeom prst="rect">
                <a:avLst/>
              </a:prstGeom>
              <a:noFill/>
            </p:spPr>
            <p:txBody>
              <a:bodyPr wrap="square" rtlCol="0">
                <a:spAutoFit/>
              </a:bodyPr>
              <a:lstStyle/>
              <a:p>
                <a:r>
                  <a:rPr lang="en-US" sz="2800"/>
                  <a:t>What is the </a:t>
                </a:r>
                <a:r>
                  <a:rPr lang="en-US" sz="2800" b="1"/>
                  <a:t>closedness centrality </a:t>
                </a:r>
                <a:r>
                  <a:rPr lang="en-US" sz="2800"/>
                  <a:t>of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3</m:t>
                    </m:r>
                  </m:oMath>
                </a14:m>
                <a:r>
                  <a:rPr lang="en-US" sz="2800"/>
                  <a:t>?</a:t>
                </a:r>
              </a:p>
              <a:p>
                <a:pPr marL="514350" indent="-514350">
                  <a:buFont typeface="+mj-lt"/>
                  <a:buAutoNum type="arabicPeriod"/>
                </a:pPr>
                <a:r>
                  <a:rPr lang="en-US" sz="2800"/>
                  <a:t>1/8</a:t>
                </a:r>
              </a:p>
              <a:p>
                <a:pPr marL="514350" indent="-514350">
                  <a:buFont typeface="+mj-lt"/>
                  <a:buAutoNum type="arabicPeriod"/>
                </a:pPr>
                <a:r>
                  <a:rPr lang="en-US" sz="2800"/>
                  <a:t>1/3</a:t>
                </a:r>
              </a:p>
              <a:p>
                <a:pPr marL="514350" indent="-514350">
                  <a:buFont typeface="+mj-lt"/>
                  <a:buAutoNum type="arabicPeriod"/>
                </a:pPr>
                <a:r>
                  <a:rPr lang="en-US" sz="2800"/>
                  <a:t>3</a:t>
                </a:r>
              </a:p>
              <a:p>
                <a:pPr marL="514350" indent="-514350">
                  <a:buFont typeface="+mj-lt"/>
                  <a:buAutoNum type="arabicPeriod"/>
                </a:pPr>
                <a:r>
                  <a:rPr lang="en-US" sz="2800"/>
                  <a:t>4</a:t>
                </a:r>
              </a:p>
              <a:p>
                <a:pPr marL="514350" indent="-514350">
                  <a:buFont typeface="+mj-lt"/>
                  <a:buAutoNum type="arabicPeriod"/>
                </a:pPr>
                <a:r>
                  <a:rPr lang="en-US" sz="2800"/>
                  <a:t>8</a:t>
                </a:r>
              </a:p>
              <a:p>
                <a:pPr marL="514350" indent="-514350">
                  <a:buFont typeface="+mj-lt"/>
                  <a:buAutoNum type="arabicPeriod"/>
                </a:pPr>
                <a:endParaRPr lang="en-US" sz="2800"/>
              </a:p>
            </p:txBody>
          </p:sp>
        </mc:Choice>
        <mc:Fallback xmlns="">
          <p:sp>
            <p:nvSpPr>
              <p:cNvPr id="6" name="TextBox 5">
                <a:extLst>
                  <a:ext uri="{FF2B5EF4-FFF2-40B4-BE49-F238E27FC236}">
                    <a16:creationId xmlns:a16="http://schemas.microsoft.com/office/drawing/2014/main" id="{CBD68D74-B887-C301-3D41-76926B760843}"/>
                  </a:ext>
                </a:extLst>
              </p:cNvPr>
              <p:cNvSpPr txBox="1">
                <a:spLocks noRot="1" noChangeAspect="1" noMove="1" noResize="1" noEditPoints="1" noAdjustHandles="1" noChangeArrowheads="1" noChangeShapeType="1" noTextEdit="1"/>
              </p:cNvSpPr>
              <p:nvPr/>
            </p:nvSpPr>
            <p:spPr>
              <a:xfrm>
                <a:off x="5981700" y="1690688"/>
                <a:ext cx="4057650" cy="3539430"/>
              </a:xfrm>
              <a:prstGeom prst="rect">
                <a:avLst/>
              </a:prstGeom>
              <a:blipFill>
                <a:blip r:embed="rId3"/>
                <a:stretch>
                  <a:fillRect l="-3153" t="-1549"/>
                </a:stretch>
              </a:blipFill>
            </p:spPr>
            <p:txBody>
              <a:bodyPr/>
              <a:lstStyle/>
              <a:p>
                <a:r>
                  <a:rPr lang="en-US">
                    <a:noFill/>
                  </a:rPr>
                  <a:t> </a:t>
                </a:r>
              </a:p>
            </p:txBody>
          </p:sp>
        </mc:Fallback>
      </mc:AlternateContent>
    </p:spTree>
    <p:extLst>
      <p:ext uri="{BB962C8B-B14F-4D97-AF65-F5344CB8AC3E}">
        <p14:creationId xmlns:p14="http://schemas.microsoft.com/office/powerpoint/2010/main" val="2043808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0F8B0-1782-C138-642B-68ECFEBA0B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0438A-7375-7E27-AA21-3E154F31A335}"/>
              </a:ext>
            </a:extLst>
          </p:cNvPr>
          <p:cNvSpPr>
            <a:spLocks noGrp="1"/>
          </p:cNvSpPr>
          <p:nvPr>
            <p:ph type="title"/>
          </p:nvPr>
        </p:nvSpPr>
        <p:spPr/>
        <p:txBody>
          <a:bodyPr/>
          <a:lstStyle/>
          <a:p>
            <a:r>
              <a:rPr lang="en-US"/>
              <a:t>Closedness centrality</a:t>
            </a:r>
          </a:p>
        </p:txBody>
      </p:sp>
      <p:pic>
        <p:nvPicPr>
          <p:cNvPr id="6146" name="Picture 2">
            <a:extLst>
              <a:ext uri="{FF2B5EF4-FFF2-40B4-BE49-F238E27FC236}">
                <a16:creationId xmlns:a16="http://schemas.microsoft.com/office/drawing/2014/main" id="{7606246C-7014-A6C7-2092-E8066BF4F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3871912" cy="25450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A10DC1-5173-3B2F-E1D3-1B3174DB077D}"/>
                  </a:ext>
                </a:extLst>
              </p:cNvPr>
              <p:cNvSpPr txBox="1"/>
              <p:nvPr/>
            </p:nvSpPr>
            <p:spPr>
              <a:xfrm>
                <a:off x="5981700" y="1690688"/>
                <a:ext cx="4057650" cy="3108543"/>
              </a:xfrm>
              <a:prstGeom prst="rect">
                <a:avLst/>
              </a:prstGeom>
              <a:noFill/>
            </p:spPr>
            <p:txBody>
              <a:bodyPr wrap="square" rtlCol="0">
                <a:spAutoFit/>
              </a:bodyPr>
              <a:lstStyle/>
              <a:p>
                <a:r>
                  <a:rPr lang="en-US" sz="2800"/>
                  <a:t>What is the </a:t>
                </a:r>
                <a:r>
                  <a:rPr lang="en-US" sz="2800" b="1"/>
                  <a:t>eccentricity centrality </a:t>
                </a:r>
                <a:r>
                  <a:rPr lang="en-US" sz="2800"/>
                  <a:t>of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3</m:t>
                    </m:r>
                  </m:oMath>
                </a14:m>
                <a:r>
                  <a:rPr lang="en-US" sz="2800"/>
                  <a:t>?</a:t>
                </a:r>
              </a:p>
              <a:p>
                <a:pPr marL="342900" indent="-342900">
                  <a:buFont typeface="+mj-lt"/>
                  <a:buAutoNum type="arabicPeriod"/>
                </a:pPr>
                <a:r>
                  <a:rPr lang="en-US" sz="2800"/>
                  <a:t>½ </a:t>
                </a:r>
              </a:p>
              <a:p>
                <a:pPr marL="342900" indent="-342900">
                  <a:buFont typeface="+mj-lt"/>
                  <a:buAutoNum type="arabicPeriod"/>
                </a:pPr>
                <a:r>
                  <a:rPr lang="en-US" sz="2800"/>
                  <a:t>1/3 </a:t>
                </a:r>
              </a:p>
              <a:p>
                <a:pPr marL="342900" indent="-342900">
                  <a:buFont typeface="+mj-lt"/>
                  <a:buAutoNum type="arabicPeriod"/>
                </a:pPr>
                <a:r>
                  <a:rPr lang="en-US" sz="2800"/>
                  <a:t>4</a:t>
                </a:r>
              </a:p>
              <a:p>
                <a:pPr marL="342900" indent="-342900">
                  <a:buFont typeface="+mj-lt"/>
                  <a:buAutoNum type="arabicPeriod"/>
                </a:pPr>
                <a:r>
                  <a:rPr lang="en-US" sz="2800"/>
                  <a:t>2</a:t>
                </a:r>
              </a:p>
              <a:p>
                <a:pPr marL="342900" indent="-342900">
                  <a:buFont typeface="+mj-lt"/>
                  <a:buAutoNum type="arabicPeriod"/>
                </a:pPr>
                <a:r>
                  <a:rPr lang="en-US" sz="2800"/>
                  <a:t>3</a:t>
                </a:r>
              </a:p>
            </p:txBody>
          </p:sp>
        </mc:Choice>
        <mc:Fallback xmlns="">
          <p:sp>
            <p:nvSpPr>
              <p:cNvPr id="6" name="TextBox 5">
                <a:extLst>
                  <a:ext uri="{FF2B5EF4-FFF2-40B4-BE49-F238E27FC236}">
                    <a16:creationId xmlns:a16="http://schemas.microsoft.com/office/drawing/2014/main" id="{BCA10DC1-5173-3B2F-E1D3-1B3174DB077D}"/>
                  </a:ext>
                </a:extLst>
              </p:cNvPr>
              <p:cNvSpPr txBox="1">
                <a:spLocks noRot="1" noChangeAspect="1" noMove="1" noResize="1" noEditPoints="1" noAdjustHandles="1" noChangeArrowheads="1" noChangeShapeType="1" noTextEdit="1"/>
              </p:cNvSpPr>
              <p:nvPr/>
            </p:nvSpPr>
            <p:spPr>
              <a:xfrm>
                <a:off x="5981700" y="1690688"/>
                <a:ext cx="4057650" cy="3108543"/>
              </a:xfrm>
              <a:prstGeom prst="rect">
                <a:avLst/>
              </a:prstGeom>
              <a:blipFill>
                <a:blip r:embed="rId3"/>
                <a:stretch>
                  <a:fillRect l="-3153" t="-1765" b="-4902"/>
                </a:stretch>
              </a:blipFill>
            </p:spPr>
            <p:txBody>
              <a:bodyPr/>
              <a:lstStyle/>
              <a:p>
                <a:r>
                  <a:rPr lang="en-US">
                    <a:noFill/>
                  </a:rPr>
                  <a:t> </a:t>
                </a:r>
              </a:p>
            </p:txBody>
          </p:sp>
        </mc:Fallback>
      </mc:AlternateContent>
    </p:spTree>
    <p:extLst>
      <p:ext uri="{BB962C8B-B14F-4D97-AF65-F5344CB8AC3E}">
        <p14:creationId xmlns:p14="http://schemas.microsoft.com/office/powerpoint/2010/main" val="368895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F80D-0EF8-4352-351F-82926C99AA48}"/>
              </a:ext>
            </a:extLst>
          </p:cNvPr>
          <p:cNvSpPr>
            <a:spLocks noGrp="1"/>
          </p:cNvSpPr>
          <p:nvPr>
            <p:ph type="title"/>
          </p:nvPr>
        </p:nvSpPr>
        <p:spPr/>
        <p:txBody>
          <a:bodyPr/>
          <a:lstStyle/>
          <a:p>
            <a:r>
              <a:rPr lang="en-US"/>
              <a:t>Betweenness centrality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6D988-E328-7A5D-922C-A573428AA78E}"/>
                  </a:ext>
                </a:extLst>
              </p:cNvPr>
              <p:cNvSpPr>
                <a:spLocks noGrp="1"/>
              </p:cNvSpPr>
              <p:nvPr>
                <p:ph idx="1"/>
              </p:nvPr>
            </p:nvSpPr>
            <p:spPr>
              <a:xfrm>
                <a:off x="838200" y="1314450"/>
                <a:ext cx="10515600" cy="4862513"/>
              </a:xfrm>
            </p:spPr>
            <p:txBody>
              <a:bodyPr/>
              <a:lstStyle/>
              <a:p>
                <a:r>
                  <a:rPr lang="en-US"/>
                  <a:t>For a given vertex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oMath>
                </a14:m>
                <a:r>
                  <a:rPr lang="en-US"/>
                  <a:t> the betweenness centrality measures how many shortest paths between all pairs of vertices include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oMath>
                </a14:m>
                <a:r>
                  <a:rPr lang="en-US"/>
                  <a:t>.</a:t>
                </a:r>
              </a:p>
              <a:p>
                <a:r>
                  <a:rPr lang="en-US"/>
                  <a:t>This gives an indication as to the central “</a:t>
                </a:r>
                <a:r>
                  <a:rPr lang="en-US" b="1"/>
                  <a:t>monitoring</a:t>
                </a:r>
                <a:r>
                  <a:rPr lang="en-US"/>
                  <a:t>” role played by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oMath>
                </a14:m>
                <a:r>
                  <a:rPr lang="en-US"/>
                  <a:t> for various pairs of nodes.</a:t>
                </a:r>
              </a:p>
            </p:txBody>
          </p:sp>
        </mc:Choice>
        <mc:Fallback xmlns="">
          <p:sp>
            <p:nvSpPr>
              <p:cNvPr id="3" name="Content Placeholder 2">
                <a:extLst>
                  <a:ext uri="{FF2B5EF4-FFF2-40B4-BE49-F238E27FC236}">
                    <a16:creationId xmlns:a16="http://schemas.microsoft.com/office/drawing/2014/main" id="{D176D988-E328-7A5D-922C-A573428AA78E}"/>
                  </a:ext>
                </a:extLst>
              </p:cNvPr>
              <p:cNvSpPr>
                <a:spLocks noGrp="1" noRot="1" noChangeAspect="1" noMove="1" noResize="1" noEditPoints="1" noAdjustHandles="1" noChangeArrowheads="1" noChangeShapeType="1" noTextEdit="1"/>
              </p:cNvSpPr>
              <p:nvPr>
                <p:ph idx="1"/>
              </p:nvPr>
            </p:nvSpPr>
            <p:spPr>
              <a:xfrm>
                <a:off x="838200" y="1314450"/>
                <a:ext cx="10515600" cy="4862513"/>
              </a:xfrm>
              <a:blipFill>
                <a:blip r:embed="rId2"/>
                <a:stretch>
                  <a:fillRect l="-1043" t="-2133" r="-870"/>
                </a:stretch>
              </a:blipFill>
            </p:spPr>
            <p:txBody>
              <a:bodyPr/>
              <a:lstStyle/>
              <a:p>
                <a:r>
                  <a:rPr lang="en-US">
                    <a:noFill/>
                  </a:rPr>
                  <a:t> </a:t>
                </a:r>
              </a:p>
            </p:txBody>
          </p:sp>
        </mc:Fallback>
      </mc:AlternateContent>
    </p:spTree>
    <p:extLst>
      <p:ext uri="{BB962C8B-B14F-4D97-AF65-F5344CB8AC3E}">
        <p14:creationId xmlns:p14="http://schemas.microsoft.com/office/powerpoint/2010/main" val="62328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2FE51-FAB4-6888-51B2-0A4E7E5293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F203D-6324-C83A-0A0C-C8F905FE4D19}"/>
              </a:ext>
            </a:extLst>
          </p:cNvPr>
          <p:cNvSpPr>
            <a:spLocks noGrp="1"/>
          </p:cNvSpPr>
          <p:nvPr>
            <p:ph type="title"/>
          </p:nvPr>
        </p:nvSpPr>
        <p:spPr/>
        <p:txBody>
          <a:bodyPr/>
          <a:lstStyle/>
          <a:p>
            <a:r>
              <a:rPr lang="en-US"/>
              <a:t>Betweenness centrality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2F240B-BE0C-2104-D97D-800C74D15136}"/>
                  </a:ext>
                </a:extLst>
              </p:cNvPr>
              <p:cNvSpPr>
                <a:spLocks noGrp="1"/>
              </p:cNvSpPr>
              <p:nvPr>
                <p:ph idx="1"/>
              </p:nvPr>
            </p:nvSpPr>
            <p:spPr>
              <a:xfrm>
                <a:off x="838200" y="1314450"/>
                <a:ext cx="10515600" cy="4862513"/>
              </a:xfrm>
            </p:spPr>
            <p:txBody>
              <a:bodyPr/>
              <a:lstStyle/>
              <a:p>
                <a:r>
                  <a:rPr lang="en-US"/>
                  <a:t>Let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𝜂</m:t>
                        </m:r>
                      </m:e>
                      <m:sub>
                        <m:r>
                          <a:rPr lang="en-US" i="1" dirty="0">
                            <a:latin typeface="Cambria Math" panose="02040503050406030204" pitchFamily="18" charset="0"/>
                          </a:rPr>
                          <m:t>𝑗𝑘</m:t>
                        </m:r>
                      </m:sub>
                    </m:sSub>
                  </m:oMath>
                </a14:m>
                <a:r>
                  <a:rPr lang="en-US"/>
                  <a:t> denote the number of shortest paths between vertices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𝑗</m:t>
                        </m:r>
                      </m:sub>
                    </m:sSub>
                  </m:oMath>
                </a14:m>
                <a:r>
                  <a:rPr lang="en-US"/>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𝑘</m:t>
                        </m:r>
                      </m:sub>
                    </m:sSub>
                  </m:oMath>
                </a14:m>
                <a:r>
                  <a:rPr lang="en-US"/>
                  <a:t>, and let</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𝜂</m:t>
                        </m:r>
                      </m:e>
                      <m:sub>
                        <m:r>
                          <a:rPr lang="en-US" i="1" dirty="0">
                            <a:latin typeface="Cambria Math" panose="02040503050406030204" pitchFamily="18" charset="0"/>
                          </a:rPr>
                          <m:t>𝑗𝑘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𝑣</m:t>
                        </m:r>
                      </m:e>
                      <m:sub>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a:t> denote the number of such paths that include or contain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oMath>
                </a14:m>
                <a:r>
                  <a:rPr lang="en-US"/>
                  <a:t>, then the fraction of paths through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oMath>
                </a14:m>
                <a:r>
                  <a:rPr lang="en-US"/>
                  <a:t> is denoted as</a:t>
                </a:r>
              </a:p>
              <a:p>
                <a:pPr marL="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𝛾</m:t>
                          </m:r>
                        </m:e>
                        <m:sub>
                          <m:r>
                            <a:rPr lang="en-US" b="0" i="1" dirty="0" smtClean="0">
                              <a:latin typeface="Cambria Math" panose="02040503050406030204" pitchFamily="18" charset="0"/>
                            </a:rPr>
                            <m:t>𝑗𝑘</m:t>
                          </m:r>
                        </m:sub>
                      </m:sSub>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𝑖</m:t>
                              </m:r>
                            </m:sub>
                          </m:sSub>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𝜂</m:t>
                              </m:r>
                            </m:e>
                            <m:sub>
                              <m:r>
                                <a:rPr lang="en-US" i="1" dirty="0">
                                  <a:latin typeface="Cambria Math" panose="02040503050406030204" pitchFamily="18" charset="0"/>
                                </a:rPr>
                                <m:t>𝑗𝑘</m:t>
                              </m:r>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𝑣</m:t>
                                  </m:r>
                                </m:e>
                                <m:sub>
                                  <m:r>
                                    <a:rPr lang="en-US" i="1" dirty="0">
                                      <a:latin typeface="Cambria Math" panose="02040503050406030204" pitchFamily="18" charset="0"/>
                                    </a:rPr>
                                    <m:t>𝑖</m:t>
                                  </m:r>
                                </m:sub>
                              </m:sSub>
                            </m:e>
                          </m:d>
                        </m:num>
                        <m:den>
                          <m:sSub>
                            <m:sSubPr>
                              <m:ctrlPr>
                                <a:rPr lang="en-US" i="1" dirty="0">
                                  <a:latin typeface="Cambria Math" panose="02040503050406030204" pitchFamily="18" charset="0"/>
                                </a:rPr>
                              </m:ctrlPr>
                            </m:sSubPr>
                            <m:e>
                              <m:r>
                                <a:rPr lang="en-US" i="1" dirty="0">
                                  <a:latin typeface="Cambria Math" panose="02040503050406030204" pitchFamily="18" charset="0"/>
                                </a:rPr>
                                <m:t>𝜂</m:t>
                              </m:r>
                            </m:e>
                            <m:sub>
                              <m:r>
                                <a:rPr lang="en-US" i="1" dirty="0">
                                  <a:latin typeface="Cambria Math" panose="02040503050406030204" pitchFamily="18" charset="0"/>
                                </a:rPr>
                                <m:t>𝑗𝑘</m:t>
                              </m:r>
                            </m:sub>
                          </m:sSub>
                        </m:den>
                      </m:f>
                      <m:r>
                        <a:rPr lang="en-US" b="0" i="1" dirty="0" smtClean="0">
                          <a:latin typeface="Cambria Math" panose="02040503050406030204" pitchFamily="18" charset="0"/>
                        </a:rPr>
                        <m:t>.</m:t>
                      </m:r>
                    </m:oMath>
                  </m:oMathPara>
                </a14:m>
                <a:endParaRPr lang="en-US"/>
              </a:p>
              <a:p>
                <a:r>
                  <a:rPr lang="en-US"/>
                  <a:t>If the two vertices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𝑗</m:t>
                        </m:r>
                      </m:sub>
                    </m:sSub>
                  </m:oMath>
                </a14:m>
                <a:r>
                  <a:rPr lang="en-US"/>
                  <a:t>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𝑘</m:t>
                        </m:r>
                      </m:sub>
                    </m:sSub>
                  </m:oMath>
                </a14:m>
                <a:r>
                  <a:rPr lang="en-US"/>
                  <a:t> are not connected, we assume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𝛾</m:t>
                        </m:r>
                      </m:e>
                      <m:sub>
                        <m:r>
                          <a:rPr lang="en-US" i="1" dirty="0" smtClean="0">
                            <a:latin typeface="Cambria Math" panose="02040503050406030204" pitchFamily="18" charset="0"/>
                          </a:rPr>
                          <m:t>𝑗𝑘</m:t>
                        </m:r>
                      </m:sub>
                    </m:sSub>
                    <m:r>
                      <a:rPr lang="en-US" i="1" dirty="0" smtClean="0">
                        <a:latin typeface="Cambria Math" panose="02040503050406030204" pitchFamily="18" charset="0"/>
                      </a:rPr>
                      <m:t> = 0</m:t>
                    </m:r>
                  </m:oMath>
                </a14:m>
                <a:r>
                  <a:rPr lang="en-US"/>
                  <a:t>.</a:t>
                </a:r>
              </a:p>
            </p:txBody>
          </p:sp>
        </mc:Choice>
        <mc:Fallback xmlns="">
          <p:sp>
            <p:nvSpPr>
              <p:cNvPr id="3" name="Content Placeholder 2">
                <a:extLst>
                  <a:ext uri="{FF2B5EF4-FFF2-40B4-BE49-F238E27FC236}">
                    <a16:creationId xmlns:a16="http://schemas.microsoft.com/office/drawing/2014/main" id="{662F240B-BE0C-2104-D97D-800C74D15136}"/>
                  </a:ext>
                </a:extLst>
              </p:cNvPr>
              <p:cNvSpPr>
                <a:spLocks noGrp="1" noRot="1" noChangeAspect="1" noMove="1" noResize="1" noEditPoints="1" noAdjustHandles="1" noChangeArrowheads="1" noChangeShapeType="1" noTextEdit="1"/>
              </p:cNvSpPr>
              <p:nvPr>
                <p:ph idx="1"/>
              </p:nvPr>
            </p:nvSpPr>
            <p:spPr>
              <a:xfrm>
                <a:off x="838200" y="1314450"/>
                <a:ext cx="10515600" cy="4862513"/>
              </a:xfrm>
              <a:blipFill>
                <a:blip r:embed="rId2"/>
                <a:stretch>
                  <a:fillRect l="-1043" t="-1882" r="-9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15BD61-885C-9584-619D-CA8B0D5F8363}"/>
                  </a:ext>
                </a:extLst>
              </p:cNvPr>
              <p:cNvSpPr txBox="1"/>
              <p:nvPr/>
            </p:nvSpPr>
            <p:spPr>
              <a:xfrm>
                <a:off x="4381500" y="4549405"/>
                <a:ext cx="3486150" cy="1524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 </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𝑖</m:t>
                          </m:r>
                        </m:sub>
                        <m:sup/>
                        <m:e>
                          <m:nary>
                            <m:naryPr>
                              <m:chr m:val="∑"/>
                              <m:supHide m:val="on"/>
                              <m:ctrlPr>
                                <a:rPr lang="en-US" sz="2400" b="0" i="1" smtClean="0">
                                  <a:latin typeface="Cambria Math" panose="02040503050406030204" pitchFamily="18" charset="0"/>
                                </a:rPr>
                              </m:ctrlPr>
                            </m:naryPr>
                            <m:sub>
                              <m:eqArr>
                                <m:eqArrPr>
                                  <m:ctrlPr>
                                    <a:rPr lang="en-US" sz="2400" b="0" i="1" smtClean="0">
                                      <a:latin typeface="Cambria Math" panose="02040503050406030204" pitchFamily="18" charset="0"/>
                                    </a:rPr>
                                  </m:ctrlPr>
                                </m:eqArrPr>
                                <m:e>
                                  <m:r>
                                    <m:rPr>
                                      <m:brk m:alnAt="7"/>
                                    </m:rP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𝑖</m:t>
                                  </m:r>
                                </m:e>
                                <m:e>
                                  <m:r>
                                    <a:rPr lang="en-US" sz="2400" b="0" i="1" smtClean="0">
                                      <a:latin typeface="Cambria Math" panose="02040503050406030204" pitchFamily="18" charset="0"/>
                                    </a:rPr>
                                    <m:t>𝑘</m:t>
                                  </m:r>
                                  <m:r>
                                    <a:rPr lang="en-US" sz="2400" b="0" i="1" smtClean="0">
                                      <a:latin typeface="Cambria Math" panose="02040503050406030204" pitchFamily="18" charset="0"/>
                                    </a:rPr>
                                    <m:t>&gt;</m:t>
                                  </m:r>
                                  <m:r>
                                    <a:rPr lang="en-US" sz="2400" b="0" i="1" smtClean="0">
                                      <a:latin typeface="Cambria Math" panose="02040503050406030204" pitchFamily="18" charset="0"/>
                                    </a:rPr>
                                    <m:t>𝑗</m:t>
                                  </m:r>
                                </m:e>
                              </m:eqAr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𝑗𝑘</m:t>
                                  </m:r>
                                </m:sub>
                              </m:sSub>
                            </m:e>
                          </m:nary>
                        </m:e>
                      </m:nary>
                    </m:oMath>
                  </m:oMathPara>
                </a14:m>
                <a:endParaRPr lang="en-US" sz="2400"/>
              </a:p>
              <a:p>
                <a:endParaRPr lang="en-US"/>
              </a:p>
            </p:txBody>
          </p:sp>
        </mc:Choice>
        <mc:Fallback xmlns="">
          <p:sp>
            <p:nvSpPr>
              <p:cNvPr id="4" name="TextBox 3">
                <a:extLst>
                  <a:ext uri="{FF2B5EF4-FFF2-40B4-BE49-F238E27FC236}">
                    <a16:creationId xmlns:a16="http://schemas.microsoft.com/office/drawing/2014/main" id="{4B15BD61-885C-9584-619D-CA8B0D5F8363}"/>
                  </a:ext>
                </a:extLst>
              </p:cNvPr>
              <p:cNvSpPr txBox="1">
                <a:spLocks noRot="1" noChangeAspect="1" noMove="1" noResize="1" noEditPoints="1" noAdjustHandles="1" noChangeArrowheads="1" noChangeShapeType="1" noTextEdit="1"/>
              </p:cNvSpPr>
              <p:nvPr/>
            </p:nvSpPr>
            <p:spPr>
              <a:xfrm>
                <a:off x="4381500" y="4549405"/>
                <a:ext cx="3486150" cy="152477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98745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1A1E4-79D3-3E7E-40D4-3993C6837B0B}"/>
              </a:ext>
            </a:extLst>
          </p:cNvPr>
          <p:cNvSpPr>
            <a:spLocks noGrp="1"/>
          </p:cNvSpPr>
          <p:nvPr>
            <p:ph type="title"/>
          </p:nvPr>
        </p:nvSpPr>
        <p:spPr>
          <a:xfrm>
            <a:off x="838200" y="365125"/>
            <a:ext cx="10515600" cy="720725"/>
          </a:xfrm>
        </p:spPr>
        <p:txBody>
          <a:bodyPr/>
          <a:lstStyle/>
          <a:p>
            <a:r>
              <a:rPr lang="en-US"/>
              <a:t>Graph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BB488E-F307-2579-2233-13A5E3E60E08}"/>
                  </a:ext>
                </a:extLst>
              </p:cNvPr>
              <p:cNvSpPr>
                <a:spLocks noGrp="1"/>
              </p:cNvSpPr>
              <p:nvPr>
                <p:ph idx="1"/>
              </p:nvPr>
            </p:nvSpPr>
            <p:spPr>
              <a:xfrm>
                <a:off x="838200" y="1852955"/>
                <a:ext cx="6972300" cy="3087573"/>
              </a:xfrm>
            </p:spPr>
            <p:txBody>
              <a:bodyPr>
                <a:normAutofit lnSpcReduction="10000"/>
              </a:bodyPr>
              <a:lstStyle/>
              <a:p>
                <a14:m>
                  <m:oMath xmlns:m="http://schemas.openxmlformats.org/officeDocument/2006/math">
                    <m:r>
                      <a:rPr lang="en-US" sz="2000" i="1" dirty="0" smtClean="0">
                        <a:latin typeface="Cambria Math" panose="02040503050406030204" pitchFamily="18" charset="0"/>
                      </a:rPr>
                      <m:t>𝐺</m:t>
                    </m:r>
                    <m:r>
                      <a:rPr lang="en-US" sz="2000" i="1" dirty="0" smtClean="0">
                        <a:latin typeface="Cambria Math" panose="02040503050406030204" pitchFamily="18" charset="0"/>
                      </a:rPr>
                      <m:t> = (</m:t>
                    </m:r>
                    <m:r>
                      <a:rPr lang="en-US" sz="2000" i="1" dirty="0" smtClean="0">
                        <a:latin typeface="Cambria Math" panose="02040503050406030204" pitchFamily="18" charset="0"/>
                      </a:rPr>
                      <m:t>𝑉</m:t>
                    </m:r>
                    <m:r>
                      <a:rPr lang="en-US" sz="2000" i="1" dirty="0" smtClean="0">
                        <a:latin typeface="Cambria Math" panose="02040503050406030204" pitchFamily="18" charset="0"/>
                      </a:rPr>
                      <m:t>, </m:t>
                    </m:r>
                    <m:r>
                      <a:rPr lang="en-US" sz="2000" i="1" dirty="0" smtClean="0">
                        <a:latin typeface="Cambria Math" panose="02040503050406030204" pitchFamily="18" charset="0"/>
                      </a:rPr>
                      <m:t>𝐸</m:t>
                    </m:r>
                    <m:r>
                      <a:rPr lang="en-US" sz="2000" i="1" dirty="0" smtClean="0">
                        <a:latin typeface="Cambria Math" panose="02040503050406030204" pitchFamily="18" charset="0"/>
                      </a:rPr>
                      <m:t>)</m:t>
                    </m:r>
                  </m:oMath>
                </a14:m>
                <a:endParaRPr lang="en-US" sz="2000"/>
              </a:p>
              <a:p>
                <a14:m>
                  <m:oMath xmlns:m="http://schemas.openxmlformats.org/officeDocument/2006/math">
                    <m:r>
                      <a:rPr lang="en-US" sz="2000" i="1" dirty="0" smtClean="0">
                        <a:latin typeface="Cambria Math" panose="02040503050406030204" pitchFamily="18" charset="0"/>
                      </a:rPr>
                      <m:t>𝑉</m:t>
                    </m:r>
                    <m:r>
                      <a:rPr lang="en-US" sz="2000" i="1" dirty="0" smtClean="0">
                        <a:latin typeface="Cambria Math" panose="02040503050406030204" pitchFamily="18" charset="0"/>
                      </a:rPr>
                      <m:t> = </m:t>
                    </m:r>
                    <m:r>
                      <a:rPr lang="en-US" sz="2000" i="1" dirty="0" smtClean="0">
                        <a:latin typeface="Cambria Math" panose="02040503050406030204" pitchFamily="18" charset="0"/>
                      </a:rPr>
                      <m:t>𝑉𝑒𝑟𝑡𝑖𝑐𝑒𝑠</m:t>
                    </m:r>
                    <m:r>
                      <a:rPr lang="en-US" sz="2000" i="1" dirty="0" smtClean="0">
                        <a:latin typeface="Cambria Math" panose="02040503050406030204" pitchFamily="18" charset="0"/>
                      </a:rPr>
                      <m:t> </m:t>
                    </m:r>
                    <m:r>
                      <a:rPr lang="en-US" sz="2000" i="1" dirty="0" smtClean="0">
                        <a:latin typeface="Cambria Math" panose="02040503050406030204" pitchFamily="18" charset="0"/>
                      </a:rPr>
                      <m:t>𝑜𝑟</m:t>
                    </m:r>
                    <m:r>
                      <a:rPr lang="en-US" sz="2000" i="1" dirty="0" smtClean="0">
                        <a:latin typeface="Cambria Math" panose="02040503050406030204" pitchFamily="18" charset="0"/>
                      </a:rPr>
                      <m:t> </m:t>
                    </m:r>
                    <m:r>
                      <a:rPr lang="en-US" sz="2000" i="1" dirty="0" smtClean="0">
                        <a:latin typeface="Cambria Math" panose="02040503050406030204" pitchFamily="18" charset="0"/>
                      </a:rPr>
                      <m:t>𝑁𝑜𝑑𝑒𝑠</m:t>
                    </m:r>
                  </m:oMath>
                </a14:m>
                <a:endParaRPr lang="en-US" sz="2000"/>
              </a:p>
              <a:p>
                <a14:m>
                  <m:oMath xmlns:m="http://schemas.openxmlformats.org/officeDocument/2006/math">
                    <m:r>
                      <a:rPr lang="en-US" sz="2000" i="1" dirty="0" smtClean="0">
                        <a:latin typeface="Cambria Math" panose="02040503050406030204" pitchFamily="18" charset="0"/>
                      </a:rPr>
                      <m:t>𝐸</m:t>
                    </m:r>
                    <m:r>
                      <a:rPr lang="en-US" sz="2000" i="1" dirty="0" smtClean="0">
                        <a:latin typeface="Cambria Math" panose="02040503050406030204" pitchFamily="18" charset="0"/>
                      </a:rPr>
                      <m:t> = </m:t>
                    </m:r>
                    <m:r>
                      <a:rPr lang="en-US" sz="2000" i="1" dirty="0" smtClean="0">
                        <a:latin typeface="Cambria Math" panose="02040503050406030204" pitchFamily="18" charset="0"/>
                      </a:rPr>
                      <m:t>𝑈𝑛𝑜𝑟𝑑𝑒𝑟𝑒𝑑</m:t>
                    </m:r>
                    <m:r>
                      <a:rPr lang="en-US" sz="2000" i="1" dirty="0" smtClean="0">
                        <a:latin typeface="Cambria Math" panose="02040503050406030204" pitchFamily="18" charset="0"/>
                      </a:rPr>
                      <m:t> </m:t>
                    </m:r>
                    <m:r>
                      <a:rPr lang="en-US" sz="2000" i="1" dirty="0" smtClean="0">
                        <a:latin typeface="Cambria Math" panose="02040503050406030204" pitchFamily="18" charset="0"/>
                      </a:rPr>
                      <m:t>𝑝𝑎𝑖𝑟𝑠</m:t>
                    </m:r>
                    <m:r>
                      <a:rPr lang="en-US" sz="2000" i="1" dirty="0" smtClean="0">
                        <a:latin typeface="Cambria Math" panose="02040503050406030204" pitchFamily="18" charset="0"/>
                      </a:rPr>
                      <m:t> </m:t>
                    </m:r>
                    <m:r>
                      <a:rPr lang="en-US" sz="2000" i="1" dirty="0" smtClean="0">
                        <a:latin typeface="Cambria Math" panose="02040503050406030204" pitchFamily="18" charset="0"/>
                      </a:rPr>
                      <m:t>𝑜𝑓</m:t>
                    </m:r>
                    <m:r>
                      <a:rPr lang="en-US" sz="2000" i="1" dirty="0" smtClean="0">
                        <a:latin typeface="Cambria Math" panose="02040503050406030204" pitchFamily="18" charset="0"/>
                      </a:rPr>
                      <m:t> </m:t>
                    </m:r>
                    <m:r>
                      <a:rPr lang="en-US" sz="2000" i="1" dirty="0" smtClean="0">
                        <a:latin typeface="Cambria Math" panose="02040503050406030204" pitchFamily="18" charset="0"/>
                      </a:rPr>
                      <m:t>𝑣𝑒𝑟𝑡𝑖𝑐𝑒𝑠</m:t>
                    </m:r>
                  </m:oMath>
                </a14:m>
                <a:endParaRPr lang="en-US" sz="2000"/>
              </a:p>
              <a:p>
                <a:r>
                  <a:rPr lang="en-US" sz="2000">
                    <a:solidFill>
                      <a:srgbClr val="0070C0"/>
                    </a:solidFill>
                  </a:rPr>
                  <a:t>Simple graph </a:t>
                </a:r>
                <a:r>
                  <a:rPr lang="en-US" sz="2000"/>
                  <a:t>= Undirected graph without loops</a:t>
                </a:r>
              </a:p>
              <a:p>
                <a:r>
                  <a:rPr lang="en-US" sz="2000">
                    <a:solidFill>
                      <a:srgbClr val="00B050"/>
                    </a:solidFill>
                  </a:rPr>
                  <a:t>Edge</a:t>
                </a:r>
                <a:r>
                  <a:rPr lang="en-US" sz="2000"/>
                  <a:t>, </a:t>
                </a:r>
                <a14:m>
                  <m:oMath xmlns:m="http://schemas.openxmlformats.org/officeDocument/2006/math">
                    <m:r>
                      <a:rPr lang="en-US" sz="2000" i="1" dirty="0" smtClean="0">
                        <a:latin typeface="Cambria Math" panose="02040503050406030204" pitchFamily="18" charset="0"/>
                      </a:rPr>
                      <m:t>𝑒</m:t>
                    </m:r>
                    <m:r>
                      <a:rPr lang="en-US" sz="2000" i="1" dirty="0" smtClean="0">
                        <a:latin typeface="Cambria Math" panose="02040503050406030204" pitchFamily="18" charset="0"/>
                      </a:rPr>
                      <m:t> = </m:t>
                    </m:r>
                    <m:d>
                      <m:dPr>
                        <m:ctrlPr>
                          <a:rPr lang="en-US" sz="2000" b="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𝑣</m:t>
                            </m:r>
                          </m:e>
                          <m:sub>
                            <m:r>
                              <a:rPr lang="en-US" sz="2000" i="1" dirty="0" smtClean="0">
                                <a:latin typeface="Cambria Math" panose="02040503050406030204" pitchFamily="18" charset="0"/>
                              </a:rPr>
                              <m:t>𝑖</m:t>
                            </m:r>
                          </m:sub>
                        </m:sSub>
                        <m:r>
                          <a:rPr lang="en-US" sz="2000" i="1" dirty="0" smtClean="0">
                            <a:latin typeface="Cambria Math" panose="02040503050406030204" pitchFamily="18" charset="0"/>
                          </a:rPr>
                          <m:t>, </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 </m:t>
                            </m:r>
                            <m:r>
                              <a:rPr lang="en-US" sz="2000" i="1" dirty="0" err="1" smtClean="0">
                                <a:latin typeface="Cambria Math" panose="02040503050406030204" pitchFamily="18" charset="0"/>
                              </a:rPr>
                              <m:t>𝑣</m:t>
                            </m:r>
                          </m:e>
                          <m:sub>
                            <m:r>
                              <a:rPr lang="en-US" sz="2000" i="1" dirty="0" err="1" smtClean="0">
                                <a:latin typeface="Cambria Math" panose="02040503050406030204" pitchFamily="18" charset="0"/>
                              </a:rPr>
                              <m:t>𝑗</m:t>
                            </m:r>
                          </m:sub>
                        </m:sSub>
                      </m:e>
                    </m:d>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 </m:t>
                        </m:r>
                        <m:r>
                          <a:rPr lang="en-US" sz="2000" i="1" dirty="0" smtClean="0">
                            <a:latin typeface="Cambria Math" panose="02040503050406030204" pitchFamily="18" charset="0"/>
                          </a:rPr>
                          <m:t>𝑣</m:t>
                        </m:r>
                      </m:e>
                      <m:sub>
                        <m:r>
                          <a:rPr lang="en-US" sz="2000" i="1" dirty="0" smtClean="0">
                            <a:latin typeface="Cambria Math" panose="02040503050406030204" pitchFamily="18" charset="0"/>
                          </a:rPr>
                          <m:t>𝑖</m:t>
                        </m:r>
                      </m:sub>
                    </m:sSub>
                    <m:r>
                      <a:rPr lang="en-US" sz="2000" i="1" dirty="0" smtClean="0">
                        <a:latin typeface="Cambria Math" panose="02040503050406030204" pitchFamily="18" charset="0"/>
                      </a:rPr>
                      <m:t> </m:t>
                    </m:r>
                    <m:r>
                      <a:rPr lang="en-US" sz="2000" i="1" dirty="0" smtClean="0">
                        <a:latin typeface="Cambria Math" panose="02040503050406030204" pitchFamily="18" charset="0"/>
                      </a:rPr>
                      <m:t>𝑎𝑛𝑑</m:t>
                    </m:r>
                    <m:r>
                      <a:rPr lang="en-US" sz="2000" i="1" dirty="0" smtClean="0">
                        <a:latin typeface="Cambria Math" panose="02040503050406030204" pitchFamily="18" charset="0"/>
                      </a:rPr>
                      <m:t> </m:t>
                    </m:r>
                    <m:sSub>
                      <m:sSubPr>
                        <m:ctrlPr>
                          <a:rPr lang="en-US" sz="2000" b="0" i="1" dirty="0" smtClean="0">
                            <a:latin typeface="Cambria Math" panose="02040503050406030204" pitchFamily="18" charset="0"/>
                          </a:rPr>
                        </m:ctrlPr>
                      </m:sSubPr>
                      <m:e>
                        <m:r>
                          <a:rPr lang="en-US" sz="2000" i="1" dirty="0" err="1" smtClean="0">
                            <a:latin typeface="Cambria Math" panose="02040503050406030204" pitchFamily="18" charset="0"/>
                          </a:rPr>
                          <m:t>𝑣</m:t>
                        </m:r>
                      </m:e>
                      <m:sub>
                        <m:r>
                          <a:rPr lang="en-US" sz="2000" i="1" dirty="0" err="1" smtClean="0">
                            <a:latin typeface="Cambria Math" panose="02040503050406030204" pitchFamily="18" charset="0"/>
                          </a:rPr>
                          <m:t>𝑗</m:t>
                        </m:r>
                      </m:sub>
                    </m:sSub>
                  </m:oMath>
                </a14:m>
                <a:r>
                  <a:rPr lang="en-US" sz="2000"/>
                  <a:t> are adjacent or neighbors.</a:t>
                </a:r>
              </a:p>
              <a:p>
                <a:r>
                  <a:rPr lang="en-US" sz="2000">
                    <a:solidFill>
                      <a:srgbClr val="00B050"/>
                    </a:solidFill>
                  </a:rPr>
                  <a:t>Order</a:t>
                </a:r>
                <a:r>
                  <a:rPr lang="en-US" sz="2000"/>
                  <a:t>: </a:t>
                </a:r>
                <a14:m>
                  <m:oMath xmlns:m="http://schemas.openxmlformats.org/officeDocument/2006/math">
                    <m:r>
                      <a:rPr lang="en-US" sz="2000" i="1" dirty="0" smtClean="0">
                        <a:latin typeface="Cambria Math" panose="02040503050406030204" pitchFamily="18" charset="0"/>
                      </a:rPr>
                      <m:t>|</m:t>
                    </m:r>
                    <m:r>
                      <a:rPr lang="en-US" sz="2000" i="1" dirty="0" smtClean="0">
                        <a:latin typeface="Cambria Math" panose="02040503050406030204" pitchFamily="18" charset="0"/>
                      </a:rPr>
                      <m:t>𝑉</m:t>
                    </m:r>
                    <m:r>
                      <a:rPr lang="en-US" sz="2000" i="1" dirty="0" smtClean="0">
                        <a:latin typeface="Cambria Math" panose="02040503050406030204" pitchFamily="18" charset="0"/>
                      </a:rPr>
                      <m:t>| = </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a:t>, </a:t>
                </a:r>
                <a:r>
                  <a:rPr lang="en-US" sz="2000">
                    <a:solidFill>
                      <a:srgbClr val="FF0000"/>
                    </a:solidFill>
                  </a:rPr>
                  <a:t>Size</a:t>
                </a:r>
                <a:r>
                  <a:rPr lang="en-US" sz="2000"/>
                  <a:t>: </a:t>
                </a:r>
                <a14:m>
                  <m:oMath xmlns:m="http://schemas.openxmlformats.org/officeDocument/2006/math">
                    <m:r>
                      <a:rPr lang="en-US" sz="2000" i="1" dirty="0" smtClean="0">
                        <a:latin typeface="Cambria Math" panose="02040503050406030204" pitchFamily="18" charset="0"/>
                      </a:rPr>
                      <m:t>|</m:t>
                    </m:r>
                    <m:r>
                      <a:rPr lang="en-US" sz="2000" i="1" dirty="0" smtClean="0">
                        <a:latin typeface="Cambria Math" panose="02040503050406030204" pitchFamily="18" charset="0"/>
                      </a:rPr>
                      <m:t>𝐸</m:t>
                    </m:r>
                    <m:r>
                      <a:rPr lang="en-US" sz="2000" i="1" dirty="0" smtClean="0">
                        <a:latin typeface="Cambria Math" panose="02040503050406030204" pitchFamily="18" charset="0"/>
                      </a:rPr>
                      <m:t>|= </m:t>
                    </m:r>
                    <m:r>
                      <a:rPr lang="en-US" sz="2000" i="1" dirty="0" smtClean="0">
                        <a:latin typeface="Cambria Math" panose="02040503050406030204" pitchFamily="18" charset="0"/>
                      </a:rPr>
                      <m:t>𝑚</m:t>
                    </m:r>
                  </m:oMath>
                </a14:m>
                <a:endParaRPr lang="en-US" sz="2000"/>
              </a:p>
              <a:p>
                <a:r>
                  <a:rPr lang="en-US" sz="2000"/>
                  <a:t>A graph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𝐻</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𝐻</m:t>
                        </m:r>
                      </m:sub>
                    </m:sSub>
                    <m:r>
                      <a:rPr lang="en-US" sz="2000" b="0" i="1" smtClean="0">
                        <a:latin typeface="Cambria Math" panose="02040503050406030204" pitchFamily="18" charset="0"/>
                      </a:rPr>
                      <m:t>)</m:t>
                    </m:r>
                  </m:oMath>
                </a14:m>
                <a:r>
                  <a:rPr lang="en-US" sz="2000"/>
                  <a:t> is called a subgraph of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rPr>
                      <m:t>𝐸</m:t>
                    </m:r>
                    <m:r>
                      <a:rPr lang="en-US" sz="2000" b="0" i="1" smtClean="0">
                        <a:latin typeface="Cambria Math" panose="02040503050406030204" pitchFamily="18" charset="0"/>
                      </a:rPr>
                      <m:t>)</m:t>
                    </m:r>
                  </m:oMath>
                </a14:m>
                <a:r>
                  <a:rPr lang="en-US" sz="2000"/>
                  <a:t>,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𝐻</m:t>
                        </m:r>
                      </m:sub>
                    </m:sSub>
                    <m:r>
                      <a:rPr lang="en-US" sz="2000" b="0" i="1" smtClean="0">
                        <a:latin typeface="Cambria Math" panose="02040503050406030204" pitchFamily="18" charset="0"/>
                      </a:rPr>
                      <m:t>⊆</m:t>
                    </m:r>
                    <m:r>
                      <a:rPr lang="en-US" sz="2000" b="0" i="1" smtClean="0">
                        <a:latin typeface="Cambria Math" panose="02040503050406030204" pitchFamily="18" charset="0"/>
                      </a:rPr>
                      <m:t>𝑉</m:t>
                    </m:r>
                  </m:oMath>
                </a14:m>
                <a:r>
                  <a:rPr lang="en-US" sz="2000"/>
                  <a:t>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𝐻</m:t>
                        </m:r>
                      </m:sub>
                    </m:sSub>
                    <m:r>
                      <a:rPr lang="en-US" sz="2000" b="0" i="1" smtClean="0">
                        <a:latin typeface="Cambria Math" panose="02040503050406030204" pitchFamily="18" charset="0"/>
                      </a:rPr>
                      <m:t>⊆</m:t>
                    </m:r>
                    <m:r>
                      <a:rPr lang="en-US" sz="2000" b="0" i="1" smtClean="0">
                        <a:latin typeface="Cambria Math" panose="02040503050406030204" pitchFamily="18" charset="0"/>
                      </a:rPr>
                      <m:t>𝐸</m:t>
                    </m:r>
                    <m:r>
                      <a:rPr lang="en-US" sz="2000" b="0" i="1" smtClean="0">
                        <a:latin typeface="Cambria Math" panose="02040503050406030204" pitchFamily="18" charset="0"/>
                      </a:rPr>
                      <m:t>.</m:t>
                    </m:r>
                  </m:oMath>
                </a14:m>
                <a:endParaRPr lang="en-US" sz="2000"/>
              </a:p>
              <a:p>
                <a:pPr marL="0" indent="0">
                  <a:buNone/>
                </a:pPr>
                <a:endParaRPr lang="en-US" sz="2000"/>
              </a:p>
              <a:p>
                <a:pPr marL="0" indent="0">
                  <a:buNone/>
                </a:pPr>
                <a:endParaRPr lang="en-US"/>
              </a:p>
            </p:txBody>
          </p:sp>
        </mc:Choice>
        <mc:Fallback xmlns="">
          <p:sp>
            <p:nvSpPr>
              <p:cNvPr id="3" name="Content Placeholder 2">
                <a:extLst>
                  <a:ext uri="{FF2B5EF4-FFF2-40B4-BE49-F238E27FC236}">
                    <a16:creationId xmlns:a16="http://schemas.microsoft.com/office/drawing/2014/main" id="{94BB488E-F307-2579-2233-13A5E3E60E08}"/>
                  </a:ext>
                </a:extLst>
              </p:cNvPr>
              <p:cNvSpPr>
                <a:spLocks noGrp="1" noRot="1" noChangeAspect="1" noMove="1" noResize="1" noEditPoints="1" noAdjustHandles="1" noChangeArrowheads="1" noChangeShapeType="1" noTextEdit="1"/>
              </p:cNvSpPr>
              <p:nvPr>
                <p:ph idx="1"/>
              </p:nvPr>
            </p:nvSpPr>
            <p:spPr>
              <a:xfrm>
                <a:off x="838200" y="1852955"/>
                <a:ext cx="6972300" cy="3087573"/>
              </a:xfrm>
              <a:blipFill>
                <a:blip r:embed="rId2"/>
                <a:stretch>
                  <a:fillRect l="-787" t="-1779"/>
                </a:stretch>
              </a:blipFill>
            </p:spPr>
            <p:txBody>
              <a:bodyPr/>
              <a:lstStyle/>
              <a:p>
                <a:r>
                  <a:rPr lang="en-US">
                    <a:noFill/>
                  </a:rPr>
                  <a:t> </a:t>
                </a:r>
              </a:p>
            </p:txBody>
          </p:sp>
        </mc:Fallback>
      </mc:AlternateContent>
      <p:pic>
        <p:nvPicPr>
          <p:cNvPr id="4" name="object 3">
            <a:extLst>
              <a:ext uri="{FF2B5EF4-FFF2-40B4-BE49-F238E27FC236}">
                <a16:creationId xmlns:a16="http://schemas.microsoft.com/office/drawing/2014/main" id="{07FA8888-1D73-5535-A6FA-D7E3F96A6B3D}"/>
              </a:ext>
            </a:extLst>
          </p:cNvPr>
          <p:cNvPicPr/>
          <p:nvPr/>
        </p:nvPicPr>
        <p:blipFill>
          <a:blip r:embed="rId3" cstate="print"/>
          <a:stretch>
            <a:fillRect/>
          </a:stretch>
        </p:blipFill>
        <p:spPr>
          <a:xfrm>
            <a:off x="6267450" y="114300"/>
            <a:ext cx="4972050" cy="3428999"/>
          </a:xfrm>
          <a:prstGeom prst="rect">
            <a:avLst/>
          </a:prstGeom>
        </p:spPr>
      </p:pic>
    </p:spTree>
    <p:extLst>
      <p:ext uri="{BB962C8B-B14F-4D97-AF65-F5344CB8AC3E}">
        <p14:creationId xmlns:p14="http://schemas.microsoft.com/office/powerpoint/2010/main" val="2845959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21BDC-C6CD-974E-9781-CF68BA2DC44B}"/>
              </a:ext>
            </a:extLst>
          </p:cNvPr>
          <p:cNvPicPr>
            <a:picLocks noChangeAspect="1"/>
          </p:cNvPicPr>
          <p:nvPr/>
        </p:nvPicPr>
        <p:blipFill>
          <a:blip r:embed="rId2"/>
          <a:stretch>
            <a:fillRect/>
          </a:stretch>
        </p:blipFill>
        <p:spPr>
          <a:xfrm>
            <a:off x="609600" y="504417"/>
            <a:ext cx="4153480" cy="292458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C3BFDE5-A1EB-12B3-E069-FAE5937021A2}"/>
                  </a:ext>
                </a:extLst>
              </p:cNvPr>
              <p:cNvSpPr txBox="1"/>
              <p:nvPr/>
            </p:nvSpPr>
            <p:spPr>
              <a:xfrm>
                <a:off x="5981700" y="1085850"/>
                <a:ext cx="5314950" cy="954107"/>
              </a:xfrm>
              <a:prstGeom prst="rect">
                <a:avLst/>
              </a:prstGeom>
              <a:noFill/>
            </p:spPr>
            <p:txBody>
              <a:bodyPr wrap="square" rtlCol="0">
                <a:spAutoFit/>
              </a:bodyPr>
              <a:lstStyle/>
              <a:p>
                <a:r>
                  <a:rPr lang="en-US" sz="2800"/>
                  <a:t>What is the betweenness centrality centrality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5</m:t>
                        </m:r>
                      </m:sub>
                    </m:sSub>
                  </m:oMath>
                </a14:m>
                <a:r>
                  <a:rPr lang="en-US" sz="2800"/>
                  <a:t>?</a:t>
                </a:r>
              </a:p>
            </p:txBody>
          </p:sp>
        </mc:Choice>
        <mc:Fallback xmlns="">
          <p:sp>
            <p:nvSpPr>
              <p:cNvPr id="3" name="TextBox 2">
                <a:extLst>
                  <a:ext uri="{FF2B5EF4-FFF2-40B4-BE49-F238E27FC236}">
                    <a16:creationId xmlns:a16="http://schemas.microsoft.com/office/drawing/2014/main" id="{EC3BFDE5-A1EB-12B3-E069-FAE5937021A2}"/>
                  </a:ext>
                </a:extLst>
              </p:cNvPr>
              <p:cNvSpPr txBox="1">
                <a:spLocks noRot="1" noChangeAspect="1" noMove="1" noResize="1" noEditPoints="1" noAdjustHandles="1" noChangeArrowheads="1" noChangeShapeType="1" noTextEdit="1"/>
              </p:cNvSpPr>
              <p:nvPr/>
            </p:nvSpPr>
            <p:spPr>
              <a:xfrm>
                <a:off x="5981700" y="1085850"/>
                <a:ext cx="5314950" cy="954107"/>
              </a:xfrm>
              <a:prstGeom prst="rect">
                <a:avLst/>
              </a:prstGeom>
              <a:blipFill>
                <a:blip r:embed="rId3"/>
                <a:stretch>
                  <a:fillRect l="-2294" t="-5732" r="-3096" b="-17197"/>
                </a:stretch>
              </a:blipFill>
            </p:spPr>
            <p:txBody>
              <a:bodyPr/>
              <a:lstStyle/>
              <a:p>
                <a:r>
                  <a:rPr lang="en-US">
                    <a:noFill/>
                  </a:rPr>
                  <a:t> </a:t>
                </a:r>
              </a:p>
            </p:txBody>
          </p:sp>
        </mc:Fallback>
      </mc:AlternateContent>
    </p:spTree>
    <p:extLst>
      <p:ext uri="{BB962C8B-B14F-4D97-AF65-F5344CB8AC3E}">
        <p14:creationId xmlns:p14="http://schemas.microsoft.com/office/powerpoint/2010/main" val="4098745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375CF-A2FF-7699-789B-6D40A4FA878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5E4D606-C4A7-02AD-7D53-AD2F102ACB98}"/>
              </a:ext>
            </a:extLst>
          </p:cNvPr>
          <p:cNvPicPr>
            <a:picLocks noChangeAspect="1"/>
          </p:cNvPicPr>
          <p:nvPr/>
        </p:nvPicPr>
        <p:blipFill>
          <a:blip r:embed="rId2"/>
          <a:stretch>
            <a:fillRect/>
          </a:stretch>
        </p:blipFill>
        <p:spPr>
          <a:xfrm>
            <a:off x="609600" y="504417"/>
            <a:ext cx="4153480" cy="2924583"/>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6EE59F98-CAC4-44FD-8AE4-5A1D6B0E6C31}"/>
                  </a:ext>
                </a:extLst>
              </p:cNvPr>
              <p:cNvGraphicFramePr>
                <a:graphicFrameLocks noGrp="1"/>
              </p:cNvGraphicFramePr>
              <p:nvPr>
                <p:extLst>
                  <p:ext uri="{D42A27DB-BD31-4B8C-83A1-F6EECF244321}">
                    <p14:modId xmlns:p14="http://schemas.microsoft.com/office/powerpoint/2010/main" val="3572557873"/>
                  </p:ext>
                </p:extLst>
              </p:nvPr>
            </p:nvGraphicFramePr>
            <p:xfrm>
              <a:off x="5410200" y="171450"/>
              <a:ext cx="6229350" cy="5483098"/>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268047413"/>
                        </a:ext>
                      </a:extLst>
                    </a:gridCol>
                    <a:gridCol w="1771650">
                      <a:extLst>
                        <a:ext uri="{9D8B030D-6E8A-4147-A177-3AD203B41FA5}">
                          <a16:colId xmlns:a16="http://schemas.microsoft.com/office/drawing/2014/main" val="81751954"/>
                        </a:ext>
                      </a:extLst>
                    </a:gridCol>
                    <a:gridCol w="3543300">
                      <a:extLst>
                        <a:ext uri="{9D8B030D-6E8A-4147-A177-3AD203B41FA5}">
                          <a16:colId xmlns:a16="http://schemas.microsoft.com/office/drawing/2014/main" val="4246093426"/>
                        </a:ext>
                      </a:extLst>
                    </a:gridCol>
                  </a:tblGrid>
                  <a:tr h="370840">
                    <a:tc>
                      <a:txBody>
                        <a:bodyPr/>
                        <a:lstStyle/>
                        <a:p>
                          <a:endParaRPr lang="en-US"/>
                        </a:p>
                      </a:txBody>
                      <a:tcPr/>
                    </a:tc>
                    <a:tc>
                      <a:txBody>
                        <a:bodyPr/>
                        <a:lstStyle/>
                        <a:p>
                          <a:r>
                            <a:rPr lang="en-US"/>
                            <a:t>Shortest paths</a:t>
                          </a:r>
                        </a:p>
                      </a:txBody>
                      <a:tcPr/>
                    </a:tc>
                    <a:tc>
                      <a:txBody>
                        <a:bodyPr/>
                        <a:lstStyle/>
                        <a:p>
                          <a:r>
                            <a:rPr lang="en-US"/>
                            <a:t>Shortest paths through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𝟓</m:t>
                                  </m:r>
                                </m:sub>
                              </m:sSub>
                            </m:oMath>
                          </a14:m>
                          <a:r>
                            <a:rPr lang="en-US"/>
                            <a:t>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i="1" dirty="0">
                                      <a:latin typeface="Cambria Math" panose="02040503050406030204" pitchFamily="18" charset="0"/>
                                    </a:rPr>
                                    <m:t>𝑗𝑘</m:t>
                                  </m:r>
                                </m:sub>
                              </m:sSub>
                              <m:r>
                                <a:rPr lang="en-US" b="1"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𝒗</m:t>
                                  </m:r>
                                </m:e>
                                <m:sub>
                                  <m:r>
                                    <a:rPr lang="en-US" b="1" i="1" dirty="0" smtClean="0">
                                      <a:latin typeface="Cambria Math" panose="02040503050406030204" pitchFamily="18" charset="0"/>
                                    </a:rPr>
                                    <m:t>𝟓</m:t>
                                  </m:r>
                                </m:sub>
                              </m:sSub>
                              <m:r>
                                <a:rPr lang="en-US" b="1" i="1" dirty="0" smtClean="0">
                                  <a:latin typeface="Cambria Math" panose="02040503050406030204" pitchFamily="18" charset="0"/>
                                </a:rPr>
                                <m:t>)</m:t>
                              </m:r>
                            </m:oMath>
                          </a14:m>
                          <a:endParaRPr lang="en-US"/>
                        </a:p>
                      </a:txBody>
                      <a:tcPr/>
                    </a:tc>
                    <a:extLst>
                      <a:ext uri="{0D108BD9-81ED-4DB2-BD59-A6C34878D82A}">
                        <a16:rowId xmlns:a16="http://schemas.microsoft.com/office/drawing/2014/main" val="2270896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12</m:t>
                                    </m:r>
                                  </m:sub>
                                </m:sSub>
                              </m:oMath>
                            </m:oMathPara>
                          </a14:m>
                          <a:endParaRPr lang="en-US"/>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278050303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13</m:t>
                                    </m:r>
                                  </m:sub>
                                </m:sSub>
                              </m:oMath>
                            </m:oMathPara>
                          </a14:m>
                          <a:endParaRPr lang="en-US"/>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5530504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14</m:t>
                                    </m:r>
                                  </m:sub>
                                </m:sSub>
                              </m:oMath>
                            </m:oMathPara>
                          </a14:m>
                          <a:endParaRPr lang="en-US"/>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18221804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16</m:t>
                                    </m:r>
                                  </m:sub>
                                </m:sSub>
                              </m:oMath>
                            </m:oMathPara>
                          </a14:m>
                          <a:endParaRPr lang="en-US"/>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304661368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17</m:t>
                                    </m:r>
                                  </m:sub>
                                </m:sSub>
                              </m:oMath>
                            </m:oMathPara>
                          </a14:m>
                          <a:endParaRPr lang="en-US"/>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41115057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18</m:t>
                                    </m:r>
                                  </m:sub>
                                </m:sSub>
                              </m:oMath>
                            </m:oMathPara>
                          </a14:m>
                          <a:endParaRPr lang="en-US"/>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115779284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23</m:t>
                                    </m:r>
                                  </m:sub>
                                </m:sSub>
                              </m:oMath>
                            </m:oMathPara>
                          </a14:m>
                          <a:endParaRPr lang="en-US"/>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225305777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24</m:t>
                                    </m:r>
                                  </m:sub>
                                </m:sSub>
                              </m:oMath>
                            </m:oMathPara>
                          </a14:m>
                          <a:endParaRPr lang="en-US"/>
                        </a:p>
                      </a:txBody>
                      <a:tcPr/>
                    </a:tc>
                    <a:tc>
                      <a:txBody>
                        <a:bodyPr/>
                        <a:lstStyle/>
                        <a:p>
                          <a:r>
                            <a:rPr lang="en-US"/>
                            <a:t>2</a:t>
                          </a:r>
                        </a:p>
                      </a:txBody>
                      <a:tcPr/>
                    </a:tc>
                    <a:tc>
                      <a:txBody>
                        <a:bodyPr/>
                        <a:lstStyle/>
                        <a:p>
                          <a:r>
                            <a:rPr lang="en-US"/>
                            <a:t>1</a:t>
                          </a:r>
                        </a:p>
                      </a:txBody>
                      <a:tcPr/>
                    </a:tc>
                    <a:extLst>
                      <a:ext uri="{0D108BD9-81ED-4DB2-BD59-A6C34878D82A}">
                        <a16:rowId xmlns:a16="http://schemas.microsoft.com/office/drawing/2014/main" val="31559545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26</m:t>
                                    </m:r>
                                  </m:sub>
                                </m:sSub>
                              </m:oMath>
                            </m:oMathPara>
                          </a14:m>
                          <a:endParaRPr lang="en-US"/>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126619854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27</m:t>
                                    </m:r>
                                  </m:sub>
                                </m:sSub>
                              </m:oMath>
                            </m:oMathPara>
                          </a14:m>
                          <a:endParaRPr lang="en-US"/>
                        </a:p>
                      </a:txBody>
                      <a:tcPr/>
                    </a:tc>
                    <a:tc>
                      <a:txBody>
                        <a:bodyPr/>
                        <a:lstStyle/>
                        <a:p>
                          <a:r>
                            <a:rPr lang="en-US"/>
                            <a:t>3</a:t>
                          </a:r>
                        </a:p>
                      </a:txBody>
                      <a:tcPr/>
                    </a:tc>
                    <a:tc>
                      <a:txBody>
                        <a:bodyPr/>
                        <a:lstStyle/>
                        <a:p>
                          <a:r>
                            <a:rPr lang="en-US"/>
                            <a:t>2</a:t>
                          </a:r>
                        </a:p>
                      </a:txBody>
                      <a:tcPr/>
                    </a:tc>
                    <a:extLst>
                      <a:ext uri="{0D108BD9-81ED-4DB2-BD59-A6C34878D82A}">
                        <a16:rowId xmlns:a16="http://schemas.microsoft.com/office/drawing/2014/main" val="151520229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28</m:t>
                                    </m:r>
                                  </m:sub>
                                </m:sSub>
                              </m:oMath>
                            </m:oMathPara>
                          </a14:m>
                          <a:endParaRPr lang="en-US"/>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16410777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𝜂</m:t>
                                    </m:r>
                                  </m:e>
                                  <m:sub>
                                    <m:r>
                                      <a:rPr lang="en-US" b="0" i="1" dirty="0" smtClean="0">
                                        <a:latin typeface="Cambria Math" panose="02040503050406030204" pitchFamily="18" charset="0"/>
                                      </a:rPr>
                                      <m:t>34</m:t>
                                    </m:r>
                                  </m:sub>
                                </m:sSub>
                              </m:oMath>
                            </m:oMathPara>
                          </a14:m>
                          <a:endParaRPr lang="en-US"/>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2931234584"/>
                      </a:ext>
                    </a:extLst>
                  </a:tr>
                  <a:tr h="370840">
                    <a:tc>
                      <a:txBody>
                        <a:bodyPr/>
                        <a:lstStyle/>
                        <a:p>
                          <a:r>
                            <a:rPr lang="en-US"/>
                            <a:t>…</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56878664"/>
                      </a:ext>
                    </a:extLst>
                  </a:tr>
                </a:tbl>
              </a:graphicData>
            </a:graphic>
          </p:graphicFrame>
        </mc:Choice>
        <mc:Fallback xmlns="">
          <p:graphicFrame>
            <p:nvGraphicFramePr>
              <p:cNvPr id="5" name="Table 4">
                <a:extLst>
                  <a:ext uri="{FF2B5EF4-FFF2-40B4-BE49-F238E27FC236}">
                    <a16:creationId xmlns:a16="http://schemas.microsoft.com/office/drawing/2014/main" id="{6EE59F98-CAC4-44FD-8AE4-5A1D6B0E6C31}"/>
                  </a:ext>
                </a:extLst>
              </p:cNvPr>
              <p:cNvGraphicFramePr>
                <a:graphicFrameLocks noGrp="1"/>
              </p:cNvGraphicFramePr>
              <p:nvPr>
                <p:extLst>
                  <p:ext uri="{D42A27DB-BD31-4B8C-83A1-F6EECF244321}">
                    <p14:modId xmlns:p14="http://schemas.microsoft.com/office/powerpoint/2010/main" val="3572557873"/>
                  </p:ext>
                </p:extLst>
              </p:nvPr>
            </p:nvGraphicFramePr>
            <p:xfrm>
              <a:off x="5410200" y="171450"/>
              <a:ext cx="6229350" cy="5208778"/>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268047413"/>
                        </a:ext>
                      </a:extLst>
                    </a:gridCol>
                    <a:gridCol w="1771650">
                      <a:extLst>
                        <a:ext uri="{9D8B030D-6E8A-4147-A177-3AD203B41FA5}">
                          <a16:colId xmlns:a16="http://schemas.microsoft.com/office/drawing/2014/main" val="81751954"/>
                        </a:ext>
                      </a:extLst>
                    </a:gridCol>
                    <a:gridCol w="3543300">
                      <a:extLst>
                        <a:ext uri="{9D8B030D-6E8A-4147-A177-3AD203B41FA5}">
                          <a16:colId xmlns:a16="http://schemas.microsoft.com/office/drawing/2014/main" val="4246093426"/>
                        </a:ext>
                      </a:extLst>
                    </a:gridCol>
                  </a:tblGrid>
                  <a:tr h="387858">
                    <a:tc>
                      <a:txBody>
                        <a:bodyPr/>
                        <a:lstStyle/>
                        <a:p>
                          <a:endParaRPr lang="en-US"/>
                        </a:p>
                      </a:txBody>
                      <a:tcPr/>
                    </a:tc>
                    <a:tc>
                      <a:txBody>
                        <a:bodyPr/>
                        <a:lstStyle/>
                        <a:p>
                          <a:r>
                            <a:rPr lang="en-US"/>
                            <a:t>Shortest paths</a:t>
                          </a:r>
                        </a:p>
                      </a:txBody>
                      <a:tcPr/>
                    </a:tc>
                    <a:tc>
                      <a:txBody>
                        <a:bodyPr/>
                        <a:lstStyle/>
                        <a:p>
                          <a:endParaRPr lang="en-US"/>
                        </a:p>
                      </a:txBody>
                      <a:tcPr>
                        <a:blipFill>
                          <a:blip r:embed="rId3"/>
                          <a:stretch>
                            <a:fillRect l="-75945" t="-7813" r="-687" b="-1259375"/>
                          </a:stretch>
                        </a:blipFill>
                      </a:tcPr>
                    </a:tc>
                    <a:extLst>
                      <a:ext uri="{0D108BD9-81ED-4DB2-BD59-A6C34878D82A}">
                        <a16:rowId xmlns:a16="http://schemas.microsoft.com/office/drawing/2014/main" val="2270896006"/>
                      </a:ext>
                    </a:extLst>
                  </a:tr>
                  <a:tr h="370840">
                    <a:tc>
                      <a:txBody>
                        <a:bodyPr/>
                        <a:lstStyle/>
                        <a:p>
                          <a:endParaRPr lang="en-US"/>
                        </a:p>
                      </a:txBody>
                      <a:tcPr>
                        <a:blipFill>
                          <a:blip r:embed="rId3"/>
                          <a:stretch>
                            <a:fillRect l="-667" t="-113115" r="-584667" b="-1221311"/>
                          </a:stretch>
                        </a:blipFill>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2780503036"/>
                      </a:ext>
                    </a:extLst>
                  </a:tr>
                  <a:tr h="370840">
                    <a:tc>
                      <a:txBody>
                        <a:bodyPr/>
                        <a:lstStyle/>
                        <a:p>
                          <a:endParaRPr lang="en-US"/>
                        </a:p>
                      </a:txBody>
                      <a:tcPr>
                        <a:blipFill>
                          <a:blip r:embed="rId3"/>
                          <a:stretch>
                            <a:fillRect l="-667" t="-216667" r="-584667" b="-1141667"/>
                          </a:stretch>
                        </a:blipFill>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553050401"/>
                      </a:ext>
                    </a:extLst>
                  </a:tr>
                  <a:tr h="370840">
                    <a:tc>
                      <a:txBody>
                        <a:bodyPr/>
                        <a:lstStyle/>
                        <a:p>
                          <a:endParaRPr lang="en-US"/>
                        </a:p>
                      </a:txBody>
                      <a:tcPr>
                        <a:blipFill>
                          <a:blip r:embed="rId3"/>
                          <a:stretch>
                            <a:fillRect l="-667" t="-311475" r="-584667" b="-1022951"/>
                          </a:stretch>
                        </a:blipFill>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1822180441"/>
                      </a:ext>
                    </a:extLst>
                  </a:tr>
                  <a:tr h="370840">
                    <a:tc>
                      <a:txBody>
                        <a:bodyPr/>
                        <a:lstStyle/>
                        <a:p>
                          <a:endParaRPr lang="en-US"/>
                        </a:p>
                      </a:txBody>
                      <a:tcPr>
                        <a:blipFill>
                          <a:blip r:embed="rId3"/>
                          <a:stretch>
                            <a:fillRect l="-667" t="-411475" r="-584667" b="-922951"/>
                          </a:stretch>
                        </a:blipFill>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3046613689"/>
                      </a:ext>
                    </a:extLst>
                  </a:tr>
                  <a:tr h="370840">
                    <a:tc>
                      <a:txBody>
                        <a:bodyPr/>
                        <a:lstStyle/>
                        <a:p>
                          <a:endParaRPr lang="en-US"/>
                        </a:p>
                      </a:txBody>
                      <a:tcPr>
                        <a:blipFill>
                          <a:blip r:embed="rId3"/>
                          <a:stretch>
                            <a:fillRect l="-667" t="-511475" r="-584667" b="-822951"/>
                          </a:stretch>
                        </a:blipFill>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411150573"/>
                      </a:ext>
                    </a:extLst>
                  </a:tr>
                  <a:tr h="370840">
                    <a:tc>
                      <a:txBody>
                        <a:bodyPr/>
                        <a:lstStyle/>
                        <a:p>
                          <a:endParaRPr lang="en-US"/>
                        </a:p>
                      </a:txBody>
                      <a:tcPr>
                        <a:blipFill>
                          <a:blip r:embed="rId3"/>
                          <a:stretch>
                            <a:fillRect l="-667" t="-611475" r="-584667" b="-722951"/>
                          </a:stretch>
                        </a:blipFill>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1157792843"/>
                      </a:ext>
                    </a:extLst>
                  </a:tr>
                  <a:tr h="370840">
                    <a:tc>
                      <a:txBody>
                        <a:bodyPr/>
                        <a:lstStyle/>
                        <a:p>
                          <a:endParaRPr lang="en-US"/>
                        </a:p>
                      </a:txBody>
                      <a:tcPr>
                        <a:blipFill>
                          <a:blip r:embed="rId3"/>
                          <a:stretch>
                            <a:fillRect l="-667" t="-711475" r="-584667" b="-622951"/>
                          </a:stretch>
                        </a:blipFill>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2253057774"/>
                      </a:ext>
                    </a:extLst>
                  </a:tr>
                  <a:tr h="370840">
                    <a:tc>
                      <a:txBody>
                        <a:bodyPr/>
                        <a:lstStyle/>
                        <a:p>
                          <a:endParaRPr lang="en-US"/>
                        </a:p>
                      </a:txBody>
                      <a:tcPr>
                        <a:blipFill>
                          <a:blip r:embed="rId3"/>
                          <a:stretch>
                            <a:fillRect l="-667" t="-811475" r="-584667" b="-522951"/>
                          </a:stretch>
                        </a:blipFill>
                      </a:tcPr>
                    </a:tc>
                    <a:tc>
                      <a:txBody>
                        <a:bodyPr/>
                        <a:lstStyle/>
                        <a:p>
                          <a:r>
                            <a:rPr lang="en-US"/>
                            <a:t>2</a:t>
                          </a:r>
                        </a:p>
                      </a:txBody>
                      <a:tcPr/>
                    </a:tc>
                    <a:tc>
                      <a:txBody>
                        <a:bodyPr/>
                        <a:lstStyle/>
                        <a:p>
                          <a:r>
                            <a:rPr lang="en-US"/>
                            <a:t>1</a:t>
                          </a:r>
                        </a:p>
                      </a:txBody>
                      <a:tcPr/>
                    </a:tc>
                    <a:extLst>
                      <a:ext uri="{0D108BD9-81ED-4DB2-BD59-A6C34878D82A}">
                        <a16:rowId xmlns:a16="http://schemas.microsoft.com/office/drawing/2014/main" val="3155954583"/>
                      </a:ext>
                    </a:extLst>
                  </a:tr>
                  <a:tr h="370840">
                    <a:tc>
                      <a:txBody>
                        <a:bodyPr/>
                        <a:lstStyle/>
                        <a:p>
                          <a:endParaRPr lang="en-US"/>
                        </a:p>
                      </a:txBody>
                      <a:tcPr>
                        <a:blipFill>
                          <a:blip r:embed="rId3"/>
                          <a:stretch>
                            <a:fillRect l="-667" t="-911475" r="-584667" b="-422951"/>
                          </a:stretch>
                        </a:blipFill>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1266198548"/>
                      </a:ext>
                    </a:extLst>
                  </a:tr>
                  <a:tr h="370840">
                    <a:tc>
                      <a:txBody>
                        <a:bodyPr/>
                        <a:lstStyle/>
                        <a:p>
                          <a:endParaRPr lang="en-US"/>
                        </a:p>
                      </a:txBody>
                      <a:tcPr>
                        <a:blipFill>
                          <a:blip r:embed="rId3"/>
                          <a:stretch>
                            <a:fillRect l="-667" t="-1028333" r="-584667" b="-330000"/>
                          </a:stretch>
                        </a:blipFill>
                      </a:tcPr>
                    </a:tc>
                    <a:tc>
                      <a:txBody>
                        <a:bodyPr/>
                        <a:lstStyle/>
                        <a:p>
                          <a:r>
                            <a:rPr lang="en-US"/>
                            <a:t>3</a:t>
                          </a:r>
                        </a:p>
                      </a:txBody>
                      <a:tcPr/>
                    </a:tc>
                    <a:tc>
                      <a:txBody>
                        <a:bodyPr/>
                        <a:lstStyle/>
                        <a:p>
                          <a:r>
                            <a:rPr lang="en-US"/>
                            <a:t>2</a:t>
                          </a:r>
                        </a:p>
                      </a:txBody>
                      <a:tcPr/>
                    </a:tc>
                    <a:extLst>
                      <a:ext uri="{0D108BD9-81ED-4DB2-BD59-A6C34878D82A}">
                        <a16:rowId xmlns:a16="http://schemas.microsoft.com/office/drawing/2014/main" val="1515202295"/>
                      </a:ext>
                    </a:extLst>
                  </a:tr>
                  <a:tr h="370840">
                    <a:tc>
                      <a:txBody>
                        <a:bodyPr/>
                        <a:lstStyle/>
                        <a:p>
                          <a:endParaRPr lang="en-US"/>
                        </a:p>
                      </a:txBody>
                      <a:tcPr>
                        <a:blipFill>
                          <a:blip r:embed="rId3"/>
                          <a:stretch>
                            <a:fillRect l="-667" t="-1109836" r="-584667" b="-224590"/>
                          </a:stretch>
                        </a:blipFill>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1641077761"/>
                      </a:ext>
                    </a:extLst>
                  </a:tr>
                  <a:tr h="370840">
                    <a:tc>
                      <a:txBody>
                        <a:bodyPr/>
                        <a:lstStyle/>
                        <a:p>
                          <a:endParaRPr lang="en-US"/>
                        </a:p>
                      </a:txBody>
                      <a:tcPr>
                        <a:blipFill>
                          <a:blip r:embed="rId3"/>
                          <a:stretch>
                            <a:fillRect l="-667" t="-1209836" r="-584667" b="-124590"/>
                          </a:stretch>
                        </a:blipFill>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2931234584"/>
                      </a:ext>
                    </a:extLst>
                  </a:tr>
                  <a:tr h="370840">
                    <a:tc>
                      <a:txBody>
                        <a:bodyPr/>
                        <a:lstStyle/>
                        <a:p>
                          <a:r>
                            <a:rPr lang="en-US"/>
                            <a:t>…</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56878664"/>
                      </a:ext>
                    </a:extLst>
                  </a:tr>
                </a:tbl>
              </a:graphicData>
            </a:graphic>
          </p:graphicFrame>
        </mc:Fallback>
      </mc:AlternateContent>
    </p:spTree>
    <p:extLst>
      <p:ext uri="{BB962C8B-B14F-4D97-AF65-F5344CB8AC3E}">
        <p14:creationId xmlns:p14="http://schemas.microsoft.com/office/powerpoint/2010/main" val="3803221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1621A-0FC7-B569-2E5D-A1364EF06BE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0FB6013-3CE6-CF9D-CB57-A4D6222EF377}"/>
              </a:ext>
            </a:extLst>
          </p:cNvPr>
          <p:cNvPicPr>
            <a:picLocks noChangeAspect="1"/>
          </p:cNvPicPr>
          <p:nvPr/>
        </p:nvPicPr>
        <p:blipFill>
          <a:blip r:embed="rId2"/>
          <a:stretch>
            <a:fillRect/>
          </a:stretch>
        </p:blipFill>
        <p:spPr>
          <a:xfrm>
            <a:off x="1695450" y="971550"/>
            <a:ext cx="4153480" cy="292458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BBB8BA0-1FEA-F61C-4F6E-6B90DC4D1E97}"/>
                  </a:ext>
                </a:extLst>
              </p:cNvPr>
              <p:cNvSpPr txBox="1"/>
              <p:nvPr/>
            </p:nvSpPr>
            <p:spPr>
              <a:xfrm>
                <a:off x="5981700" y="1085850"/>
                <a:ext cx="5314950" cy="954107"/>
              </a:xfrm>
              <a:prstGeom prst="rect">
                <a:avLst/>
              </a:prstGeom>
              <a:noFill/>
            </p:spPr>
            <p:txBody>
              <a:bodyPr wrap="square" rtlCol="0">
                <a:spAutoFit/>
              </a:bodyPr>
              <a:lstStyle/>
              <a:p>
                <a:r>
                  <a:rPr lang="en-US" sz="2800"/>
                  <a:t>What is the betweenness centrality centrality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5</m:t>
                        </m:r>
                      </m:sub>
                    </m:sSub>
                  </m:oMath>
                </a14:m>
                <a:r>
                  <a:rPr lang="en-US" sz="2800"/>
                  <a:t>?</a:t>
                </a:r>
              </a:p>
            </p:txBody>
          </p:sp>
        </mc:Choice>
        <mc:Fallback xmlns="">
          <p:sp>
            <p:nvSpPr>
              <p:cNvPr id="3" name="TextBox 2">
                <a:extLst>
                  <a:ext uri="{FF2B5EF4-FFF2-40B4-BE49-F238E27FC236}">
                    <a16:creationId xmlns:a16="http://schemas.microsoft.com/office/drawing/2014/main" id="{BBBB8BA0-1FEA-F61C-4F6E-6B90DC4D1E97}"/>
                  </a:ext>
                </a:extLst>
              </p:cNvPr>
              <p:cNvSpPr txBox="1">
                <a:spLocks noRot="1" noChangeAspect="1" noMove="1" noResize="1" noEditPoints="1" noAdjustHandles="1" noChangeArrowheads="1" noChangeShapeType="1" noTextEdit="1"/>
              </p:cNvSpPr>
              <p:nvPr/>
            </p:nvSpPr>
            <p:spPr>
              <a:xfrm>
                <a:off x="5981700" y="1085850"/>
                <a:ext cx="5314950" cy="954107"/>
              </a:xfrm>
              <a:prstGeom prst="rect">
                <a:avLst/>
              </a:prstGeom>
              <a:blipFill>
                <a:blip r:embed="rId3"/>
                <a:stretch>
                  <a:fillRect l="-2294" t="-5732" r="-3096" b="-17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812D55-09D9-836A-D76D-00F580B69C30}"/>
                  </a:ext>
                </a:extLst>
              </p:cNvPr>
              <p:cNvSpPr txBox="1"/>
              <p:nvPr/>
            </p:nvSpPr>
            <p:spPr>
              <a:xfrm>
                <a:off x="1695450" y="4286250"/>
                <a:ext cx="90868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5</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rPr>
                            <m:t>γ</m:t>
                          </m:r>
                        </m:e>
                        <m:sub>
                          <m:r>
                            <a:rPr lang="en-US" sz="2400" b="0" i="1" smtClean="0">
                              <a:latin typeface="Cambria Math" panose="02040503050406030204" pitchFamily="18" charset="0"/>
                            </a:rPr>
                            <m:t>18</m:t>
                          </m:r>
                        </m:sub>
                      </m:sSub>
                      <m:r>
                        <m:rPr>
                          <m:nor/>
                        </m:rPr>
                        <a:rPr lang="el-GR" sz="2400"/>
                        <m:t>+ </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rPr>
                            <m:t>γ</m:t>
                          </m:r>
                        </m:e>
                        <m:sub>
                          <m:r>
                            <a:rPr lang="en-US" sz="2400" b="0" i="1" smtClean="0">
                              <a:latin typeface="Cambria Math" panose="02040503050406030204" pitchFamily="18" charset="0"/>
                            </a:rPr>
                            <m:t>24</m:t>
                          </m:r>
                        </m:sub>
                      </m:sSub>
                      <m:r>
                        <m:rPr>
                          <m:nor/>
                        </m:rPr>
                        <a:rPr lang="el-GR" sz="2400"/>
                        <m:t>+ </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rPr>
                            <m:t>γ</m:t>
                          </m:r>
                        </m:e>
                        <m:sub>
                          <m:r>
                            <a:rPr lang="en-US" sz="2400" b="0" i="1" smtClean="0">
                              <a:latin typeface="Cambria Math" panose="02040503050406030204" pitchFamily="18" charset="0"/>
                            </a:rPr>
                            <m:t>27</m:t>
                          </m:r>
                        </m:sub>
                      </m:sSub>
                      <m:r>
                        <m:rPr>
                          <m:nor/>
                        </m:rPr>
                        <a:rPr lang="el-GR" sz="2400"/>
                        <m:t>+ </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rPr>
                            <m:t>γ</m:t>
                          </m:r>
                        </m:e>
                        <m:sub>
                          <m:r>
                            <a:rPr lang="en-US" sz="2400" b="0" i="1" smtClean="0">
                              <a:latin typeface="Cambria Math" panose="02040503050406030204" pitchFamily="18" charset="0"/>
                            </a:rPr>
                            <m:t>28</m:t>
                          </m:r>
                        </m:sub>
                      </m:sSub>
                      <m:r>
                        <m:rPr>
                          <m:nor/>
                        </m:rPr>
                        <a:rPr lang="el-GR" sz="2400"/>
                        <m:t> + </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rPr>
                            <m:t>γ</m:t>
                          </m:r>
                        </m:e>
                        <m:sub>
                          <m:r>
                            <a:rPr lang="en-US" sz="2400" b="0" i="1" smtClean="0">
                              <a:latin typeface="Cambria Math" panose="02040503050406030204" pitchFamily="18" charset="0"/>
                            </a:rPr>
                            <m:t>38</m:t>
                          </m:r>
                        </m:sub>
                      </m:sSub>
                      <m:r>
                        <m:rPr>
                          <m:nor/>
                        </m:rPr>
                        <a:rPr lang="el-GR" sz="2400"/>
                        <m:t>+ </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rPr>
                            <m:t>γ</m:t>
                          </m:r>
                        </m:e>
                        <m:sub>
                          <m:r>
                            <a:rPr lang="en-US" sz="2400" b="0" i="1" smtClean="0">
                              <a:latin typeface="Cambria Math" panose="02040503050406030204" pitchFamily="18" charset="0"/>
                            </a:rPr>
                            <m:t>46</m:t>
                          </m:r>
                        </m:sub>
                      </m:sSub>
                      <m:r>
                        <m:rPr>
                          <m:nor/>
                        </m:rPr>
                        <a:rPr lang="el-GR" sz="2400"/>
                        <m:t> + </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rPr>
                            <m:t>γ</m:t>
                          </m:r>
                        </m:e>
                        <m:sub>
                          <m:r>
                            <a:rPr lang="en-US" sz="2400" b="0" i="1" smtClean="0">
                              <a:latin typeface="Cambria Math" panose="02040503050406030204" pitchFamily="18" charset="0"/>
                            </a:rPr>
                            <m:t>48</m:t>
                          </m:r>
                        </m:sub>
                      </m:sSub>
                      <m:r>
                        <m:rPr>
                          <m:nor/>
                        </m:rPr>
                        <a:rPr lang="el-GR" sz="2400"/>
                        <m:t> +</m:t>
                      </m:r>
                      <m:r>
                        <m:rPr>
                          <m:nor/>
                        </m:rPr>
                        <a:rPr lang="el-GR" sz="2400" smtClean="0"/>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67</m:t>
                          </m:r>
                        </m:sub>
                      </m:sSub>
                      <m:r>
                        <m:rPr>
                          <m:nor/>
                        </m:rPr>
                        <a:rPr lang="en-US" sz="2400" b="0" i="0" smtClean="0"/>
                        <m:t> </m:t>
                      </m:r>
                      <m:r>
                        <m:rPr>
                          <m:nor/>
                        </m:rPr>
                        <a:rPr lang="el-GR" sz="2400" smtClean="0"/>
                        <m:t> </m:t>
                      </m:r>
                      <m:r>
                        <m:rPr>
                          <m:nor/>
                        </m:rPr>
                        <a:rPr lang="el-GR" sz="2400"/>
                        <m:t>+ </m:t>
                      </m:r>
                      <m:sSub>
                        <m:sSubPr>
                          <m:ctrlPr>
                            <a:rPr lang="en-US" sz="2400" b="0" i="1" smtClean="0">
                              <a:latin typeface="Cambria Math" panose="02040503050406030204" pitchFamily="18" charset="0"/>
                            </a:rPr>
                          </m:ctrlPr>
                        </m:sSubPr>
                        <m:e>
                          <m:r>
                            <m:rPr>
                              <m:sty m:val="p"/>
                            </m:rPr>
                            <a:rPr lang="en-US" sz="2400" b="0" i="1" smtClean="0">
                              <a:latin typeface="Cambria Math" panose="02040503050406030204" pitchFamily="18" charset="0"/>
                            </a:rPr>
                            <m:t>γ</m:t>
                          </m:r>
                        </m:e>
                        <m:sub>
                          <m:r>
                            <a:rPr lang="en-US" sz="2400" b="0" i="1" smtClean="0">
                              <a:latin typeface="Cambria Math" panose="02040503050406030204" pitchFamily="18" charset="0"/>
                            </a:rPr>
                            <m:t>68</m:t>
                          </m:r>
                        </m:sub>
                      </m:sSub>
                      <m:r>
                        <m:rPr>
                          <m:nor/>
                        </m:rPr>
                        <a:rPr lang="en-US" sz="2400" b="0" i="0" smtClean="0"/>
                        <m:t>  </m:t>
                      </m:r>
                    </m:oMath>
                  </m:oMathPara>
                </a14:m>
                <a:endParaRPr lang="en-US" sz="2400"/>
              </a:p>
            </p:txBody>
          </p:sp>
        </mc:Choice>
        <mc:Fallback xmlns="">
          <p:sp>
            <p:nvSpPr>
              <p:cNvPr id="4" name="TextBox 3">
                <a:extLst>
                  <a:ext uri="{FF2B5EF4-FFF2-40B4-BE49-F238E27FC236}">
                    <a16:creationId xmlns:a16="http://schemas.microsoft.com/office/drawing/2014/main" id="{93812D55-09D9-836A-D76D-00F580B69C30}"/>
                  </a:ext>
                </a:extLst>
              </p:cNvPr>
              <p:cNvSpPr txBox="1">
                <a:spLocks noRot="1" noChangeAspect="1" noMove="1" noResize="1" noEditPoints="1" noAdjustHandles="1" noChangeArrowheads="1" noChangeShapeType="1" noTextEdit="1"/>
              </p:cNvSpPr>
              <p:nvPr/>
            </p:nvSpPr>
            <p:spPr>
              <a:xfrm>
                <a:off x="1695450" y="4286250"/>
                <a:ext cx="9086850" cy="461665"/>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E0E15C-3386-AB54-11B5-FC335C1EF468}"/>
                  </a:ext>
                </a:extLst>
              </p:cNvPr>
              <p:cNvSpPr txBox="1"/>
              <p:nvPr/>
            </p:nvSpPr>
            <p:spPr>
              <a:xfrm>
                <a:off x="1685238" y="4821882"/>
                <a:ext cx="9086850"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5</m:t>
                              </m:r>
                            </m:sub>
                          </m:sSub>
                        </m:e>
                      </m:d>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=6.5</m:t>
                      </m:r>
                      <m:r>
                        <m:rPr>
                          <m:nor/>
                        </m:rPr>
                        <a:rPr lang="en-US" sz="2400" b="0" i="0" smtClean="0">
                          <a:latin typeface="Cambria Math" panose="02040503050406030204" pitchFamily="18" charset="0"/>
                        </a:rPr>
                        <m:t> </m:t>
                      </m:r>
                      <m:r>
                        <m:rPr>
                          <m:nor/>
                        </m:rPr>
                        <a:rPr lang="en-US" sz="2400" b="0" i="0" smtClean="0"/>
                        <m:t>  </m:t>
                      </m:r>
                    </m:oMath>
                  </m:oMathPara>
                </a14:m>
                <a:endParaRPr lang="en-US" sz="2400"/>
              </a:p>
            </p:txBody>
          </p:sp>
        </mc:Choice>
        <mc:Fallback xmlns="">
          <p:sp>
            <p:nvSpPr>
              <p:cNvPr id="5" name="TextBox 4">
                <a:extLst>
                  <a:ext uri="{FF2B5EF4-FFF2-40B4-BE49-F238E27FC236}">
                    <a16:creationId xmlns:a16="http://schemas.microsoft.com/office/drawing/2014/main" id="{FBE0E15C-3386-AB54-11B5-FC335C1EF468}"/>
                  </a:ext>
                </a:extLst>
              </p:cNvPr>
              <p:cNvSpPr txBox="1">
                <a:spLocks noRot="1" noChangeAspect="1" noMove="1" noResize="1" noEditPoints="1" noAdjustHandles="1" noChangeArrowheads="1" noChangeShapeType="1" noTextEdit="1"/>
              </p:cNvSpPr>
              <p:nvPr/>
            </p:nvSpPr>
            <p:spPr>
              <a:xfrm>
                <a:off x="1685238" y="4821882"/>
                <a:ext cx="9086850" cy="78380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6719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977A51AB-EA66-4BE9-E6A7-B6DB9A3CFAE7}"/>
              </a:ext>
            </a:extLst>
          </p:cNvPr>
          <p:cNvPicPr/>
          <p:nvPr/>
        </p:nvPicPr>
        <p:blipFill>
          <a:blip r:embed="rId2" cstate="print"/>
          <a:stretch>
            <a:fillRect/>
          </a:stretch>
        </p:blipFill>
        <p:spPr>
          <a:xfrm>
            <a:off x="2363848" y="1143000"/>
            <a:ext cx="7464304" cy="4379851"/>
          </a:xfrm>
          <a:prstGeom prst="rect">
            <a:avLst/>
          </a:prstGeom>
        </p:spPr>
      </p:pic>
    </p:spTree>
    <p:extLst>
      <p:ext uri="{BB962C8B-B14F-4D97-AF65-F5344CB8AC3E}">
        <p14:creationId xmlns:p14="http://schemas.microsoft.com/office/powerpoint/2010/main" val="3339308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EB5F-62E5-CD53-AA9E-BA90916DB090}"/>
              </a:ext>
            </a:extLst>
          </p:cNvPr>
          <p:cNvSpPr>
            <a:spLocks noGrp="1"/>
          </p:cNvSpPr>
          <p:nvPr>
            <p:ph type="title"/>
          </p:nvPr>
        </p:nvSpPr>
        <p:spPr/>
        <p:txBody>
          <a:bodyPr/>
          <a:lstStyle/>
          <a:p>
            <a:r>
              <a:rPr lang="en-US"/>
              <a:t>Centrality measures for directed graphs.</a:t>
            </a:r>
          </a:p>
        </p:txBody>
      </p:sp>
      <p:sp>
        <p:nvSpPr>
          <p:cNvPr id="3" name="Content Placeholder 2">
            <a:extLst>
              <a:ext uri="{FF2B5EF4-FFF2-40B4-BE49-F238E27FC236}">
                <a16:creationId xmlns:a16="http://schemas.microsoft.com/office/drawing/2014/main" id="{DA3587BF-DE95-0A6C-7453-3E53C4B7188F}"/>
              </a:ext>
            </a:extLst>
          </p:cNvPr>
          <p:cNvSpPr>
            <a:spLocks noGrp="1"/>
          </p:cNvSpPr>
          <p:nvPr>
            <p:ph idx="1"/>
          </p:nvPr>
        </p:nvSpPr>
        <p:spPr/>
        <p:txBody>
          <a:bodyPr/>
          <a:lstStyle/>
          <a:p>
            <a:r>
              <a:rPr lang="en-US"/>
              <a:t>Up until now we only looked at undirected graphs.</a:t>
            </a:r>
          </a:p>
          <a:p>
            <a:r>
              <a:rPr lang="en-US"/>
              <a:t>Let’s look at how we can use centrality measures for directed graphs.</a:t>
            </a:r>
          </a:p>
          <a:p>
            <a:r>
              <a:rPr lang="en-US"/>
              <a:t>Especially in the context of the web, like citation networks, and centrality measures that are best suited for large-scale web graphs.</a:t>
            </a:r>
          </a:p>
          <a:p>
            <a:endParaRPr lang="en-US"/>
          </a:p>
        </p:txBody>
      </p:sp>
    </p:spTree>
    <p:extLst>
      <p:ext uri="{BB962C8B-B14F-4D97-AF65-F5344CB8AC3E}">
        <p14:creationId xmlns:p14="http://schemas.microsoft.com/office/powerpoint/2010/main" val="109956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0D63-8A41-1021-E0F5-83C0D73354DD}"/>
              </a:ext>
            </a:extLst>
          </p:cNvPr>
          <p:cNvSpPr>
            <a:spLocks noGrp="1"/>
          </p:cNvSpPr>
          <p:nvPr>
            <p:ph type="title"/>
          </p:nvPr>
        </p:nvSpPr>
        <p:spPr/>
        <p:txBody>
          <a:bodyPr/>
          <a:lstStyle/>
          <a:p>
            <a:r>
              <a:rPr lang="en-US"/>
              <a:t>Prestige (Eigenvector centrality)</a:t>
            </a:r>
          </a:p>
        </p:txBody>
      </p:sp>
      <p:sp>
        <p:nvSpPr>
          <p:cNvPr id="3" name="Content Placeholder 2">
            <a:extLst>
              <a:ext uri="{FF2B5EF4-FFF2-40B4-BE49-F238E27FC236}">
                <a16:creationId xmlns:a16="http://schemas.microsoft.com/office/drawing/2014/main" id="{3097247E-BC93-ACCE-E252-DA3C528560A5}"/>
              </a:ext>
            </a:extLst>
          </p:cNvPr>
          <p:cNvSpPr>
            <a:spLocks noGrp="1"/>
          </p:cNvSpPr>
          <p:nvPr>
            <p:ph idx="1"/>
          </p:nvPr>
        </p:nvSpPr>
        <p:spPr>
          <a:xfrm>
            <a:off x="838200" y="1825625"/>
            <a:ext cx="10515600" cy="2060575"/>
          </a:xfrm>
        </p:spPr>
        <p:txBody>
          <a:bodyPr/>
          <a:lstStyle/>
          <a:p>
            <a:r>
              <a:rPr lang="en-US"/>
              <a:t>The idea is, the more the links that point to a given node, the higher its prestige.</a:t>
            </a:r>
          </a:p>
          <a:p>
            <a:r>
              <a:rPr lang="en-US"/>
              <a:t>The prestige does not simply depend on the indegree, it also (recursively) depends on the prestige of the nodes that point to it.</a:t>
            </a:r>
          </a:p>
        </p:txBody>
      </p:sp>
    </p:spTree>
    <p:extLst>
      <p:ext uri="{BB962C8B-B14F-4D97-AF65-F5344CB8AC3E}">
        <p14:creationId xmlns:p14="http://schemas.microsoft.com/office/powerpoint/2010/main" val="1450561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3418F-A78D-E852-4D82-1A951E04BE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BE63F-9A95-0309-301B-E0B3E5AD282B}"/>
              </a:ext>
            </a:extLst>
          </p:cNvPr>
          <p:cNvSpPr>
            <a:spLocks noGrp="1"/>
          </p:cNvSpPr>
          <p:nvPr>
            <p:ph type="title"/>
          </p:nvPr>
        </p:nvSpPr>
        <p:spPr/>
        <p:txBody>
          <a:bodyPr/>
          <a:lstStyle/>
          <a:p>
            <a:r>
              <a:rPr lang="en-US"/>
              <a:t>Prestige (Eigenvector centrality)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76E5CA-EBA7-8F0A-3654-29508BD19307}"/>
                  </a:ext>
                </a:extLst>
              </p:cNvPr>
              <p:cNvSpPr>
                <a:spLocks noGrp="1"/>
              </p:cNvSpPr>
              <p:nvPr>
                <p:ph idx="1"/>
              </p:nvPr>
            </p:nvSpPr>
            <p:spPr>
              <a:xfrm>
                <a:off x="838200" y="1314450"/>
                <a:ext cx="10515600" cy="3146425"/>
              </a:xfrm>
            </p:spPr>
            <p:txBody>
              <a:bodyPr>
                <a:normAutofit/>
              </a:bodyPr>
              <a:lstStyle/>
              <a:p>
                <a:r>
                  <a:rPr lang="en-US"/>
                  <a:t>Recap:</a:t>
                </a:r>
              </a:p>
              <a:p>
                <a:r>
                  <a:rPr lang="en-US"/>
                  <a:t>Let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𝐸</m:t>
                        </m:r>
                      </m:e>
                    </m:d>
                  </m:oMath>
                </a14:m>
                <a:r>
                  <a:rPr lang="en-US"/>
                  <a:t>, be a directed graph, with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a:t>. The adjacency matrix of </a:t>
                </a:r>
                <a14:m>
                  <m:oMath xmlns:m="http://schemas.openxmlformats.org/officeDocument/2006/math">
                    <m:r>
                      <a:rPr lang="en-US" b="0" i="1" smtClean="0">
                        <a:latin typeface="Cambria Math" panose="02040503050406030204" pitchFamily="18" charset="0"/>
                      </a:rPr>
                      <m:t>𝐺</m:t>
                    </m:r>
                  </m:oMath>
                </a14:m>
                <a:r>
                  <a:rPr lang="en-US"/>
                  <a:t> is a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a:t> asymmetric matrix </a:t>
                </a:r>
                <a14:m>
                  <m:oMath xmlns:m="http://schemas.openxmlformats.org/officeDocument/2006/math">
                    <m:r>
                      <a:rPr lang="en-US" b="0" i="1" smtClean="0">
                        <a:latin typeface="Cambria Math" panose="02040503050406030204" pitchFamily="18" charset="0"/>
                      </a:rPr>
                      <m:t>𝐴</m:t>
                    </m:r>
                  </m:oMath>
                </a14:m>
                <a:r>
                  <a:rPr lang="en-US"/>
                  <a:t> is given as:</a:t>
                </a:r>
              </a:p>
              <a:p>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r>
                                      <a:rPr lang="en-US" b="0" i="1" smtClean="0">
                                        <a:latin typeface="Cambria Math" panose="02040503050406030204" pitchFamily="18" charset="0"/>
                                      </a:rPr>
                                      <m:t>𝐸</m:t>
                                    </m:r>
                                  </m:e>
                                </m:mr>
                              </m:m>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𝑖𝑓</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r>
                                      <a:rPr lang="en-US" b="0" i="1" smtClean="0">
                                        <a:latin typeface="Cambria Math" panose="02040503050406030204" pitchFamily="18" charset="0"/>
                                      </a:rPr>
                                      <m:t>𝐸</m:t>
                                    </m:r>
                                  </m:e>
                                </m:mr>
                              </m:m>
                            </m:e>
                          </m:eqArr>
                        </m:e>
                      </m:d>
                    </m:oMath>
                  </m:oMathPara>
                </a14:m>
                <a:endParaRPr lang="en-US"/>
              </a:p>
            </p:txBody>
          </p:sp>
        </mc:Choice>
        <mc:Fallback xmlns="">
          <p:sp>
            <p:nvSpPr>
              <p:cNvPr id="3" name="Content Placeholder 2">
                <a:extLst>
                  <a:ext uri="{FF2B5EF4-FFF2-40B4-BE49-F238E27FC236}">
                    <a16:creationId xmlns:a16="http://schemas.microsoft.com/office/drawing/2014/main" id="{6E76E5CA-EBA7-8F0A-3654-29508BD19307}"/>
                  </a:ext>
                </a:extLst>
              </p:cNvPr>
              <p:cNvSpPr>
                <a:spLocks noGrp="1" noRot="1" noChangeAspect="1" noMove="1" noResize="1" noEditPoints="1" noAdjustHandles="1" noChangeArrowheads="1" noChangeShapeType="1" noTextEdit="1"/>
              </p:cNvSpPr>
              <p:nvPr>
                <p:ph idx="1"/>
              </p:nvPr>
            </p:nvSpPr>
            <p:spPr>
              <a:xfrm>
                <a:off x="838200" y="1314450"/>
                <a:ext cx="10515600" cy="3146425"/>
              </a:xfrm>
              <a:blipFill>
                <a:blip r:embed="rId2"/>
                <a:stretch>
                  <a:fillRect l="-1043" t="-3295"/>
                </a:stretch>
              </a:blipFill>
            </p:spPr>
            <p:txBody>
              <a:bodyPr/>
              <a:lstStyle/>
              <a:p>
                <a:r>
                  <a:rPr lang="en-US">
                    <a:noFill/>
                  </a:rPr>
                  <a:t> </a:t>
                </a:r>
              </a:p>
            </p:txBody>
          </p:sp>
        </mc:Fallback>
      </mc:AlternateContent>
      <p:pic>
        <p:nvPicPr>
          <p:cNvPr id="4" name="Picture 4">
            <a:extLst>
              <a:ext uri="{FF2B5EF4-FFF2-40B4-BE49-F238E27FC236}">
                <a16:creationId xmlns:a16="http://schemas.microsoft.com/office/drawing/2014/main" id="{A5A0745B-2D99-4A99-674C-59973F572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3444363"/>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874A8A8-0004-C37E-D4ED-0D5A8501BBF1}"/>
                  </a:ext>
                </a:extLst>
              </p:cNvPr>
              <p:cNvSpPr txBox="1"/>
              <p:nvPr/>
            </p:nvSpPr>
            <p:spPr>
              <a:xfrm>
                <a:off x="8324850" y="3213918"/>
                <a:ext cx="2758825" cy="2356671"/>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m>
                        <m:mPr>
                          <m:mcs>
                            <m:mc>
                              <m:mcPr>
                                <m:count m:val="6"/>
                                <m:mcJc m:val="center"/>
                              </m:mcPr>
                            </m:mc>
                          </m:mcs>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mPr>
                        <m:mr>
                          <m:e>
                            <m:r>
                              <m:rPr>
                                <m:brk m:alnAt="7"/>
                              </m:rPr>
                              <a:rPr lang="en-U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4</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e>
                        </m:mr>
                        <m:m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3</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4</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mr>
                      </m:m>
                    </m:oMath>
                  </m:oMathPara>
                </a14:m>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874A8A8-0004-C37E-D4ED-0D5A8501BBF1}"/>
                  </a:ext>
                </a:extLst>
              </p:cNvPr>
              <p:cNvSpPr txBox="1">
                <a:spLocks noRot="1" noChangeAspect="1" noMove="1" noResize="1" noEditPoints="1" noAdjustHandles="1" noChangeArrowheads="1" noChangeShapeType="1" noTextEdit="1"/>
              </p:cNvSpPr>
              <p:nvPr/>
            </p:nvSpPr>
            <p:spPr>
              <a:xfrm>
                <a:off x="8324850" y="3213918"/>
                <a:ext cx="2758825" cy="235667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7027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9F582E-8262-1BCC-E35D-2DC91C6ACBF0}"/>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B24A30CD-D74A-EBD0-E878-9D18D7D2CC0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sp>
        <p:nvSpPr>
          <p:cNvPr id="6" name="TextBox 5">
            <a:extLst>
              <a:ext uri="{FF2B5EF4-FFF2-40B4-BE49-F238E27FC236}">
                <a16:creationId xmlns:a16="http://schemas.microsoft.com/office/drawing/2014/main" id="{3887E34D-95F7-4FC9-488E-A190A47524B0}"/>
              </a:ext>
            </a:extLst>
          </p:cNvPr>
          <p:cNvSpPr txBox="1"/>
          <p:nvPr/>
        </p:nvSpPr>
        <p:spPr>
          <a:xfrm>
            <a:off x="838200" y="1772239"/>
            <a:ext cx="8409495" cy="830997"/>
          </a:xfrm>
          <a:prstGeom prst="rect">
            <a:avLst/>
          </a:prstGeom>
          <a:noFill/>
        </p:spPr>
        <p:txBody>
          <a:bodyPr wrap="square" rtlCol="0">
            <a:spAutoFit/>
          </a:bodyPr>
          <a:lstStyle/>
          <a:p>
            <a:r>
              <a:rPr lang="en-US" sz="2400"/>
              <a:t>Idea: If there are many </a:t>
            </a:r>
            <a:r>
              <a:rPr lang="en-US" sz="2400" b="1" i="1"/>
              <a:t>prestigious </a:t>
            </a:r>
            <a:r>
              <a:rPr lang="en-US" sz="2400"/>
              <a:t>nodes pointing to a node, then the node is itself prestigious. (recursive definition)</a:t>
            </a:r>
            <a:r>
              <a:rPr lang="en-US" sz="2400" i="1"/>
              <a:t> </a:t>
            </a:r>
            <a:r>
              <a:rPr lang="en-US" sz="2400"/>
              <a:t> </a:t>
            </a:r>
          </a:p>
        </p:txBody>
      </p:sp>
      <p:pic>
        <p:nvPicPr>
          <p:cNvPr id="7" name="Picture 4">
            <a:extLst>
              <a:ext uri="{FF2B5EF4-FFF2-40B4-BE49-F238E27FC236}">
                <a16:creationId xmlns:a16="http://schemas.microsoft.com/office/drawing/2014/main" id="{494CC73F-9F40-8B91-A2BE-575DE8BD9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5" y="2684787"/>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0BA08E7-F6E7-870A-7B08-F6C9BFE628B9}"/>
                  </a:ext>
                </a:extLst>
              </p:cNvPr>
              <p:cNvSpPr txBox="1"/>
              <p:nvPr/>
            </p:nvSpPr>
            <p:spPr>
              <a:xfrm>
                <a:off x="640080" y="3051810"/>
                <a:ext cx="86410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oMath>
                  </m:oMathPara>
                </a14:m>
                <a:endParaRPr lang="en-US"/>
              </a:p>
            </p:txBody>
          </p:sp>
        </mc:Choice>
        <mc:Fallback xmlns="">
          <p:sp>
            <p:nvSpPr>
              <p:cNvPr id="8" name="TextBox 7">
                <a:extLst>
                  <a:ext uri="{FF2B5EF4-FFF2-40B4-BE49-F238E27FC236}">
                    <a16:creationId xmlns:a16="http://schemas.microsoft.com/office/drawing/2014/main" id="{E0BA08E7-F6E7-870A-7B08-F6C9BFE628B9}"/>
                  </a:ext>
                </a:extLst>
              </p:cNvPr>
              <p:cNvSpPr txBox="1">
                <a:spLocks noRot="1" noChangeAspect="1" noMove="1" noResize="1" noEditPoints="1" noAdjustHandles="1" noChangeArrowheads="1" noChangeShapeType="1" noTextEdit="1"/>
              </p:cNvSpPr>
              <p:nvPr/>
            </p:nvSpPr>
            <p:spPr>
              <a:xfrm>
                <a:off x="640080" y="3051810"/>
                <a:ext cx="8641080" cy="369332"/>
              </a:xfrm>
              <a:prstGeom prst="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B36A4-E64D-A1A1-6194-51DEBBB46144}"/>
                  </a:ext>
                </a:extLst>
              </p:cNvPr>
              <p:cNvSpPr txBox="1"/>
              <p:nvPr/>
            </p:nvSpPr>
            <p:spPr>
              <a:xfrm>
                <a:off x="1622392" y="3603928"/>
                <a:ext cx="2758825" cy="2356671"/>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m>
                        <m:mPr>
                          <m:mcs>
                            <m:mc>
                              <m:mcPr>
                                <m:count m:val="6"/>
                                <m:mcJc m:val="center"/>
                              </m:mcPr>
                            </m:mc>
                          </m:mcs>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mPr>
                        <m:mr>
                          <m:e>
                            <m:r>
                              <m:rPr>
                                <m:brk m:alnAt="7"/>
                              </m:rPr>
                              <a:rPr lang="en-U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4</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e>
                        </m:mr>
                        <m:m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3</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4</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mr>
                      </m:m>
                    </m:oMath>
                  </m:oMathPara>
                </a14:m>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00B36A4-E64D-A1A1-6194-51DEBBB46144}"/>
                  </a:ext>
                </a:extLst>
              </p:cNvPr>
              <p:cNvSpPr txBox="1">
                <a:spLocks noRot="1" noChangeAspect="1" noMove="1" noResize="1" noEditPoints="1" noAdjustHandles="1" noChangeArrowheads="1" noChangeShapeType="1" noTextEdit="1"/>
              </p:cNvSpPr>
              <p:nvPr/>
            </p:nvSpPr>
            <p:spPr>
              <a:xfrm>
                <a:off x="1622392" y="3603928"/>
                <a:ext cx="2758825" cy="23566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B269F9-0076-2203-640C-33977B47A2A8}"/>
                  </a:ext>
                </a:extLst>
              </p:cNvPr>
              <p:cNvSpPr txBox="1"/>
              <p:nvPr/>
            </p:nvSpPr>
            <p:spPr>
              <a:xfrm>
                <a:off x="5213022" y="4317544"/>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4DB269F9-0076-2203-640C-33977B47A2A8}"/>
                  </a:ext>
                </a:extLst>
              </p:cNvPr>
              <p:cNvSpPr txBox="1">
                <a:spLocks noRot="1" noChangeAspect="1" noMove="1" noResize="1" noEditPoints="1" noAdjustHandles="1" noChangeArrowheads="1" noChangeShapeType="1" noTextEdit="1"/>
              </p:cNvSpPr>
              <p:nvPr/>
            </p:nvSpPr>
            <p:spPr>
              <a:xfrm>
                <a:off x="5213022" y="4317544"/>
                <a:ext cx="1380186" cy="143507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4241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C480E-73B9-CD30-C25F-F5B98F75FC9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638F74-5B0C-67B1-870D-D15A0970B4CA}"/>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A2E3268D-477F-973C-B0FF-083BBC09786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A5DA1E1C-851C-3FA4-2DD8-09BFE3AA0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5" y="2684787"/>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0A55AB-2824-1507-FF60-300C65D1967D}"/>
                  </a:ext>
                </a:extLst>
              </p:cNvPr>
              <p:cNvSpPr txBox="1"/>
              <p:nvPr/>
            </p:nvSpPr>
            <p:spPr>
              <a:xfrm>
                <a:off x="-236613" y="1633739"/>
                <a:ext cx="8641080" cy="1754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oMath>
                  </m:oMathPara>
                </a14:m>
                <a:endParaRPr lang="en-US" b="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oMath>
                  </m:oMathPara>
                </a14:m>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=0</m:t>
                      </m:r>
                    </m:oMath>
                  </m:oMathPara>
                </a14:m>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oMath>
                  </m:oMathPara>
                </a14:m>
                <a:endParaRPr lang="en-US" b="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oMath>
                  </m:oMathPara>
                </a14:m>
                <a:endParaRPr lang="en-US"/>
              </a:p>
              <a:p>
                <a:endParaRPr lang="en-US"/>
              </a:p>
            </p:txBody>
          </p:sp>
        </mc:Choice>
        <mc:Fallback xmlns="">
          <p:sp>
            <p:nvSpPr>
              <p:cNvPr id="8" name="TextBox 7">
                <a:extLst>
                  <a:ext uri="{FF2B5EF4-FFF2-40B4-BE49-F238E27FC236}">
                    <a16:creationId xmlns:a16="http://schemas.microsoft.com/office/drawing/2014/main" id="{100A55AB-2824-1507-FF60-300C65D1967D}"/>
                  </a:ext>
                </a:extLst>
              </p:cNvPr>
              <p:cNvSpPr txBox="1">
                <a:spLocks noRot="1" noChangeAspect="1" noMove="1" noResize="1" noEditPoints="1" noAdjustHandles="1" noChangeArrowheads="1" noChangeShapeType="1" noTextEdit="1"/>
              </p:cNvSpPr>
              <p:nvPr/>
            </p:nvSpPr>
            <p:spPr>
              <a:xfrm>
                <a:off x="-236613" y="1633739"/>
                <a:ext cx="8641080" cy="17543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3EB6BE4-512D-DB57-F6ED-3E86EB14124E}"/>
                  </a:ext>
                </a:extLst>
              </p:cNvPr>
              <p:cNvSpPr txBox="1"/>
              <p:nvPr/>
            </p:nvSpPr>
            <p:spPr>
              <a:xfrm>
                <a:off x="1622392" y="3603928"/>
                <a:ext cx="2758825" cy="2356671"/>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m>
                        <m:mPr>
                          <m:mcs>
                            <m:mc>
                              <m:mcPr>
                                <m:count m:val="6"/>
                                <m:mcJc m:val="center"/>
                              </m:mcPr>
                            </m:mc>
                          </m:mcs>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mPr>
                        <m:mr>
                          <m:e>
                            <m:r>
                              <m:rPr>
                                <m:brk m:alnAt="7"/>
                              </m:rPr>
                              <a:rPr lang="en-U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4</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e>
                        </m:mr>
                        <m:m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3</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4</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mr>
                      </m:m>
                    </m:oMath>
                  </m:oMathPara>
                </a14:m>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F3EB6BE4-512D-DB57-F6ED-3E86EB14124E}"/>
                  </a:ext>
                </a:extLst>
              </p:cNvPr>
              <p:cNvSpPr txBox="1">
                <a:spLocks noRot="1" noChangeAspect="1" noMove="1" noResize="1" noEditPoints="1" noAdjustHandles="1" noChangeArrowheads="1" noChangeShapeType="1" noTextEdit="1"/>
              </p:cNvSpPr>
              <p:nvPr/>
            </p:nvSpPr>
            <p:spPr>
              <a:xfrm>
                <a:off x="1622392" y="3603928"/>
                <a:ext cx="2758825" cy="23566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91B4C9-E531-49FC-F031-3D154660484A}"/>
                  </a:ext>
                </a:extLst>
              </p:cNvPr>
              <p:cNvSpPr txBox="1"/>
              <p:nvPr/>
            </p:nvSpPr>
            <p:spPr>
              <a:xfrm>
                <a:off x="5213022" y="4317544"/>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1E91B4C9-E531-49FC-F031-3D154660484A}"/>
                  </a:ext>
                </a:extLst>
              </p:cNvPr>
              <p:cNvSpPr txBox="1">
                <a:spLocks noRot="1" noChangeAspect="1" noMove="1" noResize="1" noEditPoints="1" noAdjustHandles="1" noChangeArrowheads="1" noChangeShapeType="1" noTextEdit="1"/>
              </p:cNvSpPr>
              <p:nvPr/>
            </p:nvSpPr>
            <p:spPr>
              <a:xfrm>
                <a:off x="5213022" y="4317544"/>
                <a:ext cx="1380186" cy="143507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15152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3F490-5BD9-6116-9960-D6C4888B12C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4E2C35B-DE18-76DD-BA16-3DA087B9492A}"/>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334AA04A-D89A-8B21-F499-520C05C6000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F4888AF0-1B83-C5A0-71AD-D14BDE6C9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5" y="2684787"/>
            <a:ext cx="2295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005FA56-EB7F-F62F-7E97-AC54A8221B72}"/>
              </a:ext>
            </a:extLst>
          </p:cNvPr>
          <p:cNvSpPr txBox="1"/>
          <p:nvPr/>
        </p:nvSpPr>
        <p:spPr>
          <a:xfrm>
            <a:off x="838200" y="1636073"/>
            <a:ext cx="8641080" cy="1477328"/>
          </a:xfrm>
          <a:prstGeom prst="rect">
            <a:avLst/>
          </a:prstGeom>
          <a:noFill/>
        </p:spPr>
        <p:txBody>
          <a:bodyPr wrap="square" rtlCol="0">
            <a:spAutoFit/>
          </a:bodyPr>
          <a:lstStyle/>
          <a:p>
            <a:pPr marL="285750" indent="-285750">
              <a:buFont typeface="Arial" panose="020B0604020202020204" pitchFamily="34" charset="0"/>
              <a:buChar char="•"/>
            </a:pPr>
            <a:r>
              <a:rPr lang="en-US" b="1"/>
              <a:t>Circular Dependencies</a:t>
            </a:r>
            <a:r>
              <a:rPr lang="en-US"/>
              <a:t>:  Prestige often relies on the prestige of the nodes pointing to you.  Imagine a simple cycle: A -&gt; B -&gt; C -&gt; A.  To calculate A's prestige, we need B's. To calculate B's, we need C's. To calculate C's, we need A's! This creates a circular dependency.  We can't just start calculating because we don't have the "starting points."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06F3C-57EA-54EE-53C0-1A3BD6485446}"/>
                  </a:ext>
                </a:extLst>
              </p:cNvPr>
              <p:cNvSpPr txBox="1"/>
              <p:nvPr/>
            </p:nvSpPr>
            <p:spPr>
              <a:xfrm>
                <a:off x="1622392" y="3603928"/>
                <a:ext cx="2758825" cy="2356671"/>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m>
                        <m:mPr>
                          <m:mcs>
                            <m:mc>
                              <m:mcPr>
                                <m:count m:val="6"/>
                                <m:mcJc m:val="center"/>
                              </m:mcPr>
                            </m:mc>
                          </m:mcs>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mPr>
                        <m:mr>
                          <m:e>
                            <m:r>
                              <m:rPr>
                                <m:brk m:alnAt="7"/>
                              </m:rPr>
                              <a:rPr lang="en-US"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4</m:t>
                                </m:r>
                              </m:sub>
                            </m:sSub>
                          </m:e>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e>
                        </m:mr>
                        <m:m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2</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3</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4</m:t>
                                </m:r>
                              </m:sub>
                            </m:sSub>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e>
                        </m:mr>
                      </m:m>
                    </m:oMath>
                  </m:oMathPara>
                </a14:m>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13506F3C-57EA-54EE-53C0-1A3BD6485446}"/>
                  </a:ext>
                </a:extLst>
              </p:cNvPr>
              <p:cNvSpPr txBox="1">
                <a:spLocks noRot="1" noChangeAspect="1" noMove="1" noResize="1" noEditPoints="1" noAdjustHandles="1" noChangeArrowheads="1" noChangeShapeType="1" noTextEdit="1"/>
              </p:cNvSpPr>
              <p:nvPr/>
            </p:nvSpPr>
            <p:spPr>
              <a:xfrm>
                <a:off x="1622392" y="3603928"/>
                <a:ext cx="2758825" cy="23566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D360D59-A33C-EB40-2D8F-06291DDBA962}"/>
                  </a:ext>
                </a:extLst>
              </p:cNvPr>
              <p:cNvSpPr txBox="1"/>
              <p:nvPr/>
            </p:nvSpPr>
            <p:spPr>
              <a:xfrm>
                <a:off x="5213022" y="4317544"/>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3D360D59-A33C-EB40-2D8F-06291DDBA962}"/>
                  </a:ext>
                </a:extLst>
              </p:cNvPr>
              <p:cNvSpPr txBox="1">
                <a:spLocks noRot="1" noChangeAspect="1" noMove="1" noResize="1" noEditPoints="1" noAdjustHandles="1" noChangeArrowheads="1" noChangeShapeType="1" noTextEdit="1"/>
              </p:cNvSpPr>
              <p:nvPr/>
            </p:nvSpPr>
            <p:spPr>
              <a:xfrm>
                <a:off x="5213022" y="4317544"/>
                <a:ext cx="1380186" cy="143507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623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58B6-E663-C118-66C6-4A3C52638931}"/>
              </a:ext>
            </a:extLst>
          </p:cNvPr>
          <p:cNvSpPr>
            <a:spLocks noGrp="1"/>
          </p:cNvSpPr>
          <p:nvPr>
            <p:ph type="title"/>
          </p:nvPr>
        </p:nvSpPr>
        <p:spPr>
          <a:xfrm>
            <a:off x="838200" y="365125"/>
            <a:ext cx="10515600" cy="1325563"/>
          </a:xfrm>
        </p:spPr>
        <p:txBody>
          <a:bodyPr>
            <a:normAutofit/>
          </a:bodyPr>
          <a:lstStyle/>
          <a:p>
            <a:r>
              <a:rPr lang="en-US"/>
              <a:t>Degree of a node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7D3C9E-DEF1-6CA4-CCC4-6D047FDD2D33}"/>
                  </a:ext>
                </a:extLst>
              </p:cNvPr>
              <p:cNvSpPr>
                <a:spLocks noGrp="1"/>
              </p:cNvSpPr>
              <p:nvPr>
                <p:ph sz="half" idx="1"/>
              </p:nvPr>
            </p:nvSpPr>
            <p:spPr>
              <a:xfrm>
                <a:off x="838200" y="1825625"/>
                <a:ext cx="5181600" cy="4351338"/>
              </a:xfrm>
            </p:spPr>
            <p:txBody>
              <a:bodyPr>
                <a:normAutofit/>
              </a:bodyPr>
              <a:lstStyle/>
              <a:p>
                <a:r>
                  <a:rPr lang="en-US"/>
                  <a:t>The degree of a node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oMath>
                </a14:m>
                <a:r>
                  <a:rPr lang="en-US"/>
                  <a:t>is the number of edges incident with it and is denoted as </a:t>
                </a:r>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b="0" i="1" dirty="0" smtClean="0">
                            <a:latin typeface="Cambria Math" panose="02040503050406030204" pitchFamily="18" charset="0"/>
                          </a:rPr>
                          <m:t>𝑖</m:t>
                        </m:r>
                      </m:sub>
                    </m:sSub>
                    <m:r>
                      <a:rPr lang="en-US" i="1" dirty="0" smtClean="0">
                        <a:latin typeface="Cambria Math" panose="02040503050406030204" pitchFamily="18" charset="0"/>
                      </a:rPr>
                      <m:t>)</m:t>
                    </m:r>
                  </m:oMath>
                </a14:m>
                <a:r>
                  <a:rPr lang="en-US"/>
                  <a:t> or just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𝑖</m:t>
                        </m:r>
                      </m:sub>
                    </m:sSub>
                  </m:oMath>
                </a14:m>
                <a:r>
                  <a:rPr lang="en-US"/>
                  <a:t> .</a:t>
                </a:r>
              </a:p>
              <a:p>
                <a:pPr marL="0" indent="0">
                  <a:buNone/>
                </a:pPr>
                <a:endParaRPr lang="en-US"/>
              </a:p>
            </p:txBody>
          </p:sp>
        </mc:Choice>
        <mc:Fallback xmlns="">
          <p:sp>
            <p:nvSpPr>
              <p:cNvPr id="3" name="Content Placeholder 2">
                <a:extLst>
                  <a:ext uri="{FF2B5EF4-FFF2-40B4-BE49-F238E27FC236}">
                    <a16:creationId xmlns:a16="http://schemas.microsoft.com/office/drawing/2014/main" id="{CF7D3C9E-DEF1-6CA4-CCC4-6D047FDD2D33}"/>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118" t="-2241"/>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2B370CC7-A46D-053B-627F-3B812BC6C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571750"/>
            <a:ext cx="5916535" cy="3242395"/>
          </a:xfrm>
          <a:prstGeom prst="rect">
            <a:avLst/>
          </a:prstGeom>
        </p:spPr>
      </p:pic>
    </p:spTree>
    <p:extLst>
      <p:ext uri="{BB962C8B-B14F-4D97-AF65-F5344CB8AC3E}">
        <p14:creationId xmlns:p14="http://schemas.microsoft.com/office/powerpoint/2010/main" val="33630089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5212C-DA3E-E02D-FD17-79C07FD57E1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81602C2-1155-1554-6D40-CF32F59962A3}"/>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F8D97688-F3D3-A241-E28C-EE38D90488F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Linear algebra review..</a:t>
            </a:r>
          </a:p>
        </p:txBody>
      </p:sp>
      <p:sp>
        <p:nvSpPr>
          <p:cNvPr id="8" name="TextBox 7">
            <a:extLst>
              <a:ext uri="{FF2B5EF4-FFF2-40B4-BE49-F238E27FC236}">
                <a16:creationId xmlns:a16="http://schemas.microsoft.com/office/drawing/2014/main" id="{3E5DADBE-8164-173D-22C4-684EFE3F462D}"/>
              </a:ext>
            </a:extLst>
          </p:cNvPr>
          <p:cNvSpPr txBox="1"/>
          <p:nvPr/>
        </p:nvSpPr>
        <p:spPr>
          <a:xfrm>
            <a:off x="838200" y="1636073"/>
            <a:ext cx="8641080" cy="369332"/>
          </a:xfrm>
          <a:prstGeom prst="rect">
            <a:avLst/>
          </a:prstGeom>
          <a:noFill/>
        </p:spPr>
        <p:txBody>
          <a:bodyPr wrap="square" rtlCol="0">
            <a:spAutoFit/>
          </a:bodyPr>
          <a:lstStyle/>
          <a:p>
            <a:pPr marL="285750" indent="-285750">
              <a:buFont typeface="Arial" panose="020B0604020202020204" pitchFamily="34" charset="0"/>
              <a:buChar char="•"/>
            </a:pPr>
            <a:r>
              <a:rPr lang="en-US"/>
              <a:t>We need some additional linear algebra knowledge.. Let’s do a recap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BBE69AB-2C75-F7E7-417B-E9250EBDAF97}"/>
                  </a:ext>
                </a:extLst>
              </p:cNvPr>
              <p:cNvSpPr txBox="1"/>
              <p:nvPr/>
            </p:nvSpPr>
            <p:spPr>
              <a:xfrm>
                <a:off x="838200" y="2288094"/>
                <a:ext cx="8641080" cy="3217676"/>
              </a:xfrm>
              <a:prstGeom prst="rect">
                <a:avLst/>
              </a:prstGeom>
              <a:noFill/>
            </p:spPr>
            <p:txBody>
              <a:bodyPr wrap="square" rtlCol="0">
                <a:spAutoFit/>
              </a:bodyPr>
              <a:lstStyle/>
              <a:p>
                <a:pPr marL="285750" indent="-285750">
                  <a:buFont typeface="Arial" panose="020B0604020202020204" pitchFamily="34" charset="0"/>
                  <a:buChar char="•"/>
                </a:pPr>
                <a:r>
                  <a:rPr lang="en-US"/>
                  <a:t>Transpose of a matrix:</a:t>
                </a:r>
              </a:p>
              <a:p>
                <a:endParaRPr lang="en-US"/>
              </a:p>
              <a:p>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3</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4</m:t>
                              </m:r>
                            </m:e>
                          </m:mr>
                          <m:mr>
                            <m:e>
                              <m:r>
                                <a:rPr lang="en-US" b="0" i="1" smtClean="0">
                                  <a:latin typeface="Cambria Math" panose="02040503050406030204" pitchFamily="18" charset="0"/>
                                </a:rPr>
                                <m:t>−4</m:t>
                              </m:r>
                            </m:e>
                            <m:e>
                              <m:r>
                                <a:rPr lang="en-US" b="0" i="1" smtClean="0">
                                  <a:latin typeface="Cambria Math" panose="02040503050406030204" pitchFamily="18" charset="0"/>
                                </a:rPr>
                                <m:t>1</m:t>
                              </m:r>
                            </m:e>
                            <m:e>
                              <m:r>
                                <a:rPr lang="en-US" b="0" i="1" smtClean="0">
                                  <a:latin typeface="Cambria Math" panose="02040503050406030204" pitchFamily="18" charset="0"/>
                                </a:rPr>
                                <m:t>2</m:t>
                              </m:r>
                            </m:e>
                          </m:mr>
                        </m:m>
                      </m:e>
                    </m:d>
                  </m:oMath>
                </a14:m>
                <a:r>
                  <a:rPr lang="en-US"/>
                  <a:t>    </a:t>
                </a:r>
                <a14:m>
                  <m:oMath xmlns:m="http://schemas.openxmlformats.org/officeDocument/2006/math">
                    <m:r>
                      <m:rPr>
                        <m:sty m:val="p"/>
                      </m:rPr>
                      <a:rPr lang="en-US" b="0" i="0" dirty="0" smtClean="0">
                        <a:latin typeface="Cambria Math" panose="02040503050406030204" pitchFamily="18" charset="0"/>
                      </a:rPr>
                      <m:t>A</m:t>
                    </m:r>
                    <m:r>
                      <a:rPr lang="en-US" b="0" i="0"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𝑖𝑗</m:t>
                            </m:r>
                          </m:sub>
                        </m:sSub>
                      </m:e>
                    </m:d>
                    <m:r>
                      <a:rPr lang="en-US" b="0" i="1" dirty="0" smtClean="0">
                        <a:latin typeface="Cambria Math" panose="02040503050406030204" pitchFamily="18" charset="0"/>
                      </a:rPr>
                      <m:t>,      </m:t>
                    </m:r>
                    <m:r>
                      <a:rPr lang="en-US" b="0" i="1" dirty="0" smtClean="0">
                        <a:latin typeface="Cambria Math" panose="02040503050406030204" pitchFamily="18" charset="0"/>
                      </a:rPr>
                      <m:t>𝑡h𝑒𝑛</m:t>
                    </m:r>
                    <m:r>
                      <a:rPr lang="en-US" b="0" i="1" dirty="0" smtClean="0">
                        <a:latin typeface="Cambria Math" panose="02040503050406030204" pitchFamily="18" charset="0"/>
                      </a:rPr>
                      <m:t> </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𝑖𝑗</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m:t>
                        </m:r>
                        <m:r>
                          <a:rPr lang="en-US" b="0" i="1" dirty="0" smtClean="0">
                            <a:latin typeface="Cambria Math" panose="02040503050406030204" pitchFamily="18" charset="0"/>
                          </a:rPr>
                          <m:t>𝑎</m:t>
                        </m:r>
                      </m:e>
                      <m:sub>
                        <m:r>
                          <a:rPr lang="en-US" b="0" i="1" dirty="0" smtClean="0">
                            <a:latin typeface="Cambria Math" panose="02040503050406030204" pitchFamily="18" charset="0"/>
                          </a:rPr>
                          <m:t>𝑗𝑖</m:t>
                        </m:r>
                      </m:sub>
                    </m:sSub>
                    <m:r>
                      <a:rPr lang="en-US" b="0" i="1" dirty="0" smtClean="0">
                        <a:latin typeface="Cambria Math" panose="02040503050406030204" pitchFamily="18" charset="0"/>
                      </a:rPr>
                      <m:t>)</m:t>
                    </m:r>
                  </m:oMath>
                </a14:m>
                <a:endParaRPr lang="en-US"/>
              </a:p>
              <a:p>
                <a:endParaRPr lang="en-US"/>
              </a:p>
              <a:p>
                <a:r>
                  <a:rPr lang="en-US"/>
                  <a:t>The element in row </a:t>
                </a:r>
                <a14:m>
                  <m:oMath xmlns:m="http://schemas.openxmlformats.org/officeDocument/2006/math">
                    <m:r>
                      <a:rPr lang="en-US" b="0" i="1" smtClean="0">
                        <a:latin typeface="Cambria Math" panose="02040503050406030204" pitchFamily="18" charset="0"/>
                      </a:rPr>
                      <m:t>𝑖</m:t>
                    </m:r>
                  </m:oMath>
                </a14:m>
                <a:r>
                  <a:rPr lang="en-US"/>
                  <a:t> and column </a:t>
                </a:r>
                <a14:m>
                  <m:oMath xmlns:m="http://schemas.openxmlformats.org/officeDocument/2006/math">
                    <m:r>
                      <a:rPr lang="en-US" b="0" i="1" smtClean="0">
                        <a:latin typeface="Cambria Math" panose="02040503050406030204" pitchFamily="18" charset="0"/>
                      </a:rPr>
                      <m:t>𝑗</m:t>
                    </m:r>
                  </m:oMath>
                </a14:m>
                <a:r>
                  <a:rPr lang="en-US"/>
                  <a:t>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oMath>
                </a14:m>
                <a:r>
                  <a:rPr lang="en-US"/>
                  <a:t> is the element in row </a:t>
                </a:r>
                <a14:m>
                  <m:oMath xmlns:m="http://schemas.openxmlformats.org/officeDocument/2006/math">
                    <m:r>
                      <a:rPr lang="en-US" b="0" i="1" smtClean="0">
                        <a:latin typeface="Cambria Math" panose="02040503050406030204" pitchFamily="18" charset="0"/>
                      </a:rPr>
                      <m:t>𝑗</m:t>
                    </m:r>
                  </m:oMath>
                </a14:m>
                <a:r>
                  <a:rPr lang="en-US"/>
                  <a:t> and column </a:t>
                </a:r>
                <a14:m>
                  <m:oMath xmlns:m="http://schemas.openxmlformats.org/officeDocument/2006/math">
                    <m:r>
                      <a:rPr lang="en-US" b="0" i="1" smtClean="0">
                        <a:latin typeface="Cambria Math" panose="02040503050406030204" pitchFamily="18" charset="0"/>
                      </a:rPr>
                      <m:t>𝑖</m:t>
                    </m:r>
                  </m:oMath>
                </a14:m>
                <a:r>
                  <a:rPr lang="en-US"/>
                  <a:t> of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endParaRPr lang="en-US"/>
              </a:p>
              <a:p>
                <a:endParaRPr lang="en-US"/>
              </a:p>
              <a:p>
                <a:endParaRPr lang="en-US"/>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−4</m:t>
                                </m:r>
                              </m:e>
                            </m:mr>
                            <m:mr>
                              <m:e>
                                <m:r>
                                  <a:rPr lang="en-US" b="0" i="1" smtClean="0">
                                    <a:latin typeface="Cambria Math" panose="02040503050406030204" pitchFamily="18" charset="0"/>
                                  </a:rPr>
                                  <m:t>3</m:t>
                                </m:r>
                              </m:e>
                              <m:e>
                                <m: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4</m:t>
                                </m:r>
                              </m:e>
                              <m:e>
                                <m:r>
                                  <a:rPr lang="en-US" b="0" i="1" smtClean="0">
                                    <a:latin typeface="Cambria Math" panose="02040503050406030204" pitchFamily="18" charset="0"/>
                                  </a:rPr>
                                  <m:t>2</m:t>
                                </m:r>
                              </m:e>
                            </m:mr>
                          </m:m>
                        </m:e>
                      </m:d>
                    </m:oMath>
                  </m:oMathPara>
                </a14:m>
                <a:endParaRPr lang="en-US"/>
              </a:p>
            </p:txBody>
          </p:sp>
        </mc:Choice>
        <mc:Fallback xmlns="">
          <p:sp>
            <p:nvSpPr>
              <p:cNvPr id="3" name="TextBox 2">
                <a:extLst>
                  <a:ext uri="{FF2B5EF4-FFF2-40B4-BE49-F238E27FC236}">
                    <a16:creationId xmlns:a16="http://schemas.microsoft.com/office/drawing/2014/main" id="{0BBE69AB-2C75-F7E7-417B-E9250EBDAF97}"/>
                  </a:ext>
                </a:extLst>
              </p:cNvPr>
              <p:cNvSpPr txBox="1">
                <a:spLocks noRot="1" noChangeAspect="1" noMove="1" noResize="1" noEditPoints="1" noAdjustHandles="1" noChangeArrowheads="1" noChangeShapeType="1" noTextEdit="1"/>
              </p:cNvSpPr>
              <p:nvPr/>
            </p:nvSpPr>
            <p:spPr>
              <a:xfrm>
                <a:off x="838200" y="2288094"/>
                <a:ext cx="8641080" cy="3217676"/>
              </a:xfrm>
              <a:prstGeom prst="rect">
                <a:avLst/>
              </a:prstGeom>
              <a:blipFill>
                <a:blip r:embed="rId2"/>
                <a:stretch>
                  <a:fillRect l="-635" t="-947"/>
                </a:stretch>
              </a:blipFill>
            </p:spPr>
            <p:txBody>
              <a:bodyPr/>
              <a:lstStyle/>
              <a:p>
                <a:r>
                  <a:rPr lang="en-US">
                    <a:noFill/>
                  </a:rPr>
                  <a:t> </a:t>
                </a:r>
              </a:p>
            </p:txBody>
          </p:sp>
        </mc:Fallback>
      </mc:AlternateContent>
    </p:spTree>
    <p:extLst>
      <p:ext uri="{BB962C8B-B14F-4D97-AF65-F5344CB8AC3E}">
        <p14:creationId xmlns:p14="http://schemas.microsoft.com/office/powerpoint/2010/main" val="3200630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D793F-E5B2-2EEA-2CD1-946450E16DD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C75B338-0D3C-3D8B-5BF9-446A4941D619}"/>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207153A4-67FE-DD7D-FBAD-4B24CF9047E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Matrix vector multiplication </a:t>
            </a:r>
          </a:p>
        </p:txBody>
      </p:sp>
      <p:sp>
        <p:nvSpPr>
          <p:cNvPr id="8" name="TextBox 7">
            <a:extLst>
              <a:ext uri="{FF2B5EF4-FFF2-40B4-BE49-F238E27FC236}">
                <a16:creationId xmlns:a16="http://schemas.microsoft.com/office/drawing/2014/main" id="{5F6546D9-C164-49F5-2316-A6FCC21F1265}"/>
              </a:ext>
            </a:extLst>
          </p:cNvPr>
          <p:cNvSpPr txBox="1"/>
          <p:nvPr/>
        </p:nvSpPr>
        <p:spPr>
          <a:xfrm>
            <a:off x="838200" y="1636073"/>
            <a:ext cx="8641080" cy="369332"/>
          </a:xfrm>
          <a:prstGeom prst="rect">
            <a:avLst/>
          </a:prstGeom>
          <a:noFill/>
        </p:spPr>
        <p:txBody>
          <a:bodyPr wrap="square" rtlCol="0">
            <a:spAutoFit/>
          </a:bodyPr>
          <a:lstStyle/>
          <a:p>
            <a:pPr marL="285750" indent="-285750">
              <a:buFont typeface="Arial" panose="020B0604020202020204" pitchFamily="34" charset="0"/>
              <a:buChar char="•"/>
            </a:pPr>
            <a:r>
              <a:rPr lang="en-US"/>
              <a:t>Matrix vector multiplication.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A653A31-5776-8F04-0867-DBC902F1FF3B}"/>
                  </a:ext>
                </a:extLst>
              </p:cNvPr>
              <p:cNvSpPr txBox="1"/>
              <p:nvPr/>
            </p:nvSpPr>
            <p:spPr>
              <a:xfrm>
                <a:off x="838200" y="2288094"/>
                <a:ext cx="8641080" cy="1965218"/>
              </a:xfrm>
              <a:prstGeom prst="rect">
                <a:avLst/>
              </a:prstGeom>
              <a:noFill/>
            </p:spPr>
            <p:txBody>
              <a:bodyPr wrap="square" rtlCol="0">
                <a:spAutoFit/>
              </a:bodyPr>
              <a:lstStyle/>
              <a:p>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3</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4</m:t>
                                </m:r>
                              </m:e>
                            </m:mr>
                            <m:mr>
                              <m:e>
                                <m:r>
                                  <a:rPr lang="en-US" b="0" i="1" smtClean="0">
                                    <a:latin typeface="Cambria Math" panose="02040503050406030204" pitchFamily="18" charset="0"/>
                                  </a:rPr>
                                  <m:t>−4</m:t>
                                </m:r>
                              </m:e>
                              <m:e>
                                <m:r>
                                  <a:rPr lang="en-US" b="0" i="1" smtClean="0">
                                    <a:latin typeface="Cambria Math" panose="02040503050406030204" pitchFamily="18" charset="0"/>
                                  </a:rPr>
                                  <m:t>1</m:t>
                                </m:r>
                              </m:e>
                              <m:e>
                                <m:r>
                                  <a:rPr lang="en-US" b="0" i="1" smtClean="0">
                                    <a:latin typeface="Cambria Math" panose="02040503050406030204" pitchFamily="18" charset="0"/>
                                  </a:rPr>
                                  <m:t>2</m:t>
                                </m:r>
                              </m:e>
                            </m:mr>
                          </m:m>
                        </m:e>
                      </m:d>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1</m:t>
                                </m:r>
                              </m:e>
                            </m:mr>
                            <m:mr>
                              <m:e>
                                <m:r>
                                  <a:rPr lang="en-US" b="0" i="1" smtClean="0">
                                    <a:latin typeface="Cambria Math" panose="02040503050406030204" pitchFamily="18" charset="0"/>
                                  </a:rPr>
                                  <m:t>3</m:t>
                                </m:r>
                              </m:e>
                            </m:mr>
                          </m:m>
                        </m:e>
                      </m:d>
                    </m:oMath>
                  </m:oMathPara>
                </a14:m>
                <a:endParaRPr lang="en-US"/>
              </a:p>
              <a:p>
                <a:endParaRPr lang="en-US"/>
              </a:p>
              <a:p>
                <a:r>
                  <a:rPr lang="en-US"/>
                  <a:t>For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𝑡h𝑒𝑛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𝑖𝑡h</m:t>
                    </m:r>
                    <m:r>
                      <a:rPr lang="en-US" b="0" i="1" smtClean="0">
                        <a:latin typeface="Cambria Math" panose="02040503050406030204" pitchFamily="18" charset="0"/>
                      </a:rPr>
                      <m:t> </m:t>
                    </m:r>
                    <m:r>
                      <a:rPr lang="en-US" b="0" i="1" smtClean="0">
                        <a:latin typeface="Cambria Math" panose="02040503050406030204" pitchFamily="18" charset="0"/>
                      </a:rPr>
                      <m:t>𝑒𝑙𝑒𝑚𝑒𝑛𝑡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𝐴𝑣</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𝐴𝑣</m:t>
                            </m:r>
                          </m:e>
                        </m:d>
                      </m:e>
                      <m:sub>
                        <m:r>
                          <a:rPr lang="en-US" b="0" i="1" smtClean="0">
                            <a:latin typeface="Cambria Math" panose="02040503050406030204" pitchFamily="18" charset="0"/>
                          </a:rPr>
                          <m:t>𝑖</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nary>
                  </m:oMath>
                </a14:m>
                <a:endParaRPr lang="en-US"/>
              </a:p>
              <a:p>
                <a:endParaRPr lang="en-US"/>
              </a:p>
            </p:txBody>
          </p:sp>
        </mc:Choice>
        <mc:Fallback xmlns="">
          <p:sp>
            <p:nvSpPr>
              <p:cNvPr id="3" name="TextBox 2">
                <a:extLst>
                  <a:ext uri="{FF2B5EF4-FFF2-40B4-BE49-F238E27FC236}">
                    <a16:creationId xmlns:a16="http://schemas.microsoft.com/office/drawing/2014/main" id="{4A653A31-5776-8F04-0867-DBC902F1FF3B}"/>
                  </a:ext>
                </a:extLst>
              </p:cNvPr>
              <p:cNvSpPr txBox="1">
                <a:spLocks noRot="1" noChangeAspect="1" noMove="1" noResize="1" noEditPoints="1" noAdjustHandles="1" noChangeArrowheads="1" noChangeShapeType="1" noTextEdit="1"/>
              </p:cNvSpPr>
              <p:nvPr/>
            </p:nvSpPr>
            <p:spPr>
              <a:xfrm>
                <a:off x="838200" y="2288094"/>
                <a:ext cx="8641080" cy="1965218"/>
              </a:xfrm>
              <a:prstGeom prst="rect">
                <a:avLst/>
              </a:prstGeom>
              <a:blipFill>
                <a:blip r:embed="rId2"/>
                <a:stretch>
                  <a:fillRect l="-635" b="-18576"/>
                </a:stretch>
              </a:blipFill>
            </p:spPr>
            <p:txBody>
              <a:bodyPr/>
              <a:lstStyle/>
              <a:p>
                <a:r>
                  <a:rPr lang="en-US">
                    <a:noFill/>
                  </a:rPr>
                  <a:t> </a:t>
                </a:r>
              </a:p>
            </p:txBody>
          </p:sp>
        </mc:Fallback>
      </mc:AlternateContent>
    </p:spTree>
    <p:extLst>
      <p:ext uri="{BB962C8B-B14F-4D97-AF65-F5344CB8AC3E}">
        <p14:creationId xmlns:p14="http://schemas.microsoft.com/office/powerpoint/2010/main" val="2234233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390C9-3D46-45B5-C588-DD6AF7D62E4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B0C2F52-37C2-040A-E052-B279D139C948}"/>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83A3BB5A-7E32-4392-6277-E7CB74EA390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Matrix vector multiplication </a:t>
            </a:r>
          </a:p>
        </p:txBody>
      </p:sp>
      <p:sp>
        <p:nvSpPr>
          <p:cNvPr id="8" name="TextBox 7">
            <a:extLst>
              <a:ext uri="{FF2B5EF4-FFF2-40B4-BE49-F238E27FC236}">
                <a16:creationId xmlns:a16="http://schemas.microsoft.com/office/drawing/2014/main" id="{DC58D22A-5EFB-B50B-4FC5-54BF494D5427}"/>
              </a:ext>
            </a:extLst>
          </p:cNvPr>
          <p:cNvSpPr txBox="1"/>
          <p:nvPr/>
        </p:nvSpPr>
        <p:spPr>
          <a:xfrm>
            <a:off x="838200" y="1636073"/>
            <a:ext cx="8641080" cy="369332"/>
          </a:xfrm>
          <a:prstGeom prst="rect">
            <a:avLst/>
          </a:prstGeom>
          <a:noFill/>
        </p:spPr>
        <p:txBody>
          <a:bodyPr wrap="square" rtlCol="0">
            <a:spAutoFit/>
          </a:bodyPr>
          <a:lstStyle/>
          <a:p>
            <a:pPr marL="285750" indent="-285750">
              <a:buFont typeface="Arial" panose="020B0604020202020204" pitchFamily="34" charset="0"/>
              <a:buChar char="•"/>
            </a:pPr>
            <a:r>
              <a:rPr lang="en-US"/>
              <a:t>Matrix vector multiplication.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28F3F7-6260-B9DD-8DD3-08CAC6A563ED}"/>
                  </a:ext>
                </a:extLst>
              </p:cNvPr>
              <p:cNvSpPr txBox="1"/>
              <p:nvPr/>
            </p:nvSpPr>
            <p:spPr>
              <a:xfrm>
                <a:off x="838200" y="2288094"/>
                <a:ext cx="8641080" cy="2856936"/>
              </a:xfrm>
              <a:prstGeom prst="rect">
                <a:avLst/>
              </a:prstGeom>
              <a:noFill/>
            </p:spPr>
            <p:txBody>
              <a:bodyPr wrap="square" rtlCol="0">
                <a:spAutoFit/>
              </a:bodyPr>
              <a:lstStyle/>
              <a:p>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3</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4</m:t>
                                </m:r>
                              </m:e>
                            </m:mr>
                            <m:mr>
                              <m:e>
                                <m:r>
                                  <a:rPr lang="en-US" b="0" i="1" smtClean="0">
                                    <a:latin typeface="Cambria Math" panose="02040503050406030204" pitchFamily="18" charset="0"/>
                                  </a:rPr>
                                  <m:t>−4</m:t>
                                </m:r>
                              </m:e>
                              <m:e>
                                <m:r>
                                  <a:rPr lang="en-US" b="0" i="1" smtClean="0">
                                    <a:latin typeface="Cambria Math" panose="02040503050406030204" pitchFamily="18" charset="0"/>
                                  </a:rPr>
                                  <m:t>1</m:t>
                                </m:r>
                              </m:e>
                              <m:e>
                                <m:r>
                                  <a:rPr lang="en-US" b="0" i="1" smtClean="0">
                                    <a:latin typeface="Cambria Math" panose="02040503050406030204" pitchFamily="18" charset="0"/>
                                  </a:rPr>
                                  <m:t>2</m:t>
                                </m:r>
                              </m:e>
                            </m:mr>
                          </m:m>
                        </m:e>
                      </m:d>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1</m:t>
                                </m:r>
                              </m:e>
                            </m:mr>
                            <m:mr>
                              <m:e>
                                <m:r>
                                  <a:rPr lang="en-US" b="0" i="1" smtClean="0">
                                    <a:latin typeface="Cambria Math" panose="02040503050406030204" pitchFamily="18" charset="0"/>
                                  </a:rPr>
                                  <m:t>3</m:t>
                                </m:r>
                              </m:e>
                            </m:mr>
                          </m:m>
                        </m:e>
                      </m:d>
                    </m:oMath>
                  </m:oMathPara>
                </a14:m>
                <a:endParaRPr lang="en-US"/>
              </a:p>
              <a:p>
                <a:endParaRPr lang="en-US"/>
              </a:p>
              <a:p>
                <a:r>
                  <a:rPr lang="en-US"/>
                  <a:t>For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𝑡h𝑒𝑛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𝑖𝑡h</m:t>
                    </m:r>
                    <m:r>
                      <a:rPr lang="en-US" b="0" i="1" smtClean="0">
                        <a:latin typeface="Cambria Math" panose="02040503050406030204" pitchFamily="18" charset="0"/>
                      </a:rPr>
                      <m:t> </m:t>
                    </m:r>
                    <m:r>
                      <a:rPr lang="en-US" b="0" i="1" smtClean="0">
                        <a:latin typeface="Cambria Math" panose="02040503050406030204" pitchFamily="18" charset="0"/>
                      </a:rPr>
                      <m:t>𝑒𝑙𝑒𝑚𝑒𝑛𝑡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𝐴𝑣</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𝐴𝑣</m:t>
                            </m:r>
                          </m:e>
                        </m:d>
                      </m:e>
                      <m:sub>
                        <m:r>
                          <a:rPr lang="en-US" b="0" i="1" smtClean="0">
                            <a:latin typeface="Cambria Math" panose="02040503050406030204" pitchFamily="18" charset="0"/>
                          </a:rPr>
                          <m:t>𝑖</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nary>
                  </m:oMath>
                </a14:m>
                <a:endParaRPr lang="en-US"/>
              </a:p>
              <a:p>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𝐴𝑣</m:t>
                      </m:r>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3</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−4</m:t>
                                </m:r>
                              </m:e>
                              <m:e>
                                <m:r>
                                  <a:rPr lang="en-US" i="1">
                                    <a:latin typeface="Cambria Math" panose="02040503050406030204" pitchFamily="18" charset="0"/>
                                  </a:rPr>
                                  <m:t>1</m:t>
                                </m:r>
                              </m:e>
                              <m:e>
                                <m:r>
                                  <a:rPr lang="en-US" i="1">
                                    <a:latin typeface="Cambria Math" panose="02040503050406030204" pitchFamily="18" charset="0"/>
                                  </a:rPr>
                                  <m:t>2</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e>
                            </m:mr>
                            <m:mr>
                              <m:e>
                                <m:r>
                                  <a:rPr lang="en-US" i="1">
                                    <a:latin typeface="Cambria Math" panose="02040503050406030204" pitchFamily="18" charset="0"/>
                                  </a:rPr>
                                  <m:t>1</m:t>
                                </m:r>
                              </m:e>
                            </m:mr>
                            <m:mr>
                              <m:e>
                                <m:r>
                                  <a:rPr lang="en-US" i="1">
                                    <a:latin typeface="Cambria Math" panose="02040503050406030204" pitchFamily="18" charset="0"/>
                                  </a:rPr>
                                  <m:t>3</m:t>
                                </m:r>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2</m:t>
                                    </m:r>
                                  </m:e>
                                </m:d>
                                <m:r>
                                  <m:rPr>
                                    <m:brk m:alnAt="7"/>
                                  </m:rPr>
                                  <a:rPr lang="en-US" b="0" i="1" smtClean="0">
                                    <a:latin typeface="Cambria Math" panose="02040503050406030204" pitchFamily="18" charset="0"/>
                                  </a:rPr>
                                  <m:t>+</m:t>
                                </m:r>
                                <m:r>
                                  <a:rPr lang="en-US" b="0" i="1" smtClean="0">
                                    <a:latin typeface="Cambria Math" panose="02040503050406030204" pitchFamily="18" charset="0"/>
                                  </a:rPr>
                                  <m:t>3</m:t>
                                </m:r>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1</m:t>
                                    </m:r>
                                  </m:e>
                                </m:d>
                                <m:r>
                                  <m:rPr>
                                    <m:brk m:alnAt="7"/>
                                  </m:rPr>
                                  <a:rPr lang="en-US" b="0" i="1" smtClean="0">
                                    <a:latin typeface="Cambria Math" panose="02040503050406030204" pitchFamily="18" charset="0"/>
                                  </a:rPr>
                                  <m:t>+</m:t>
                                </m:r>
                                <m:r>
                                  <a:rPr lang="en-US" b="0" i="1" smtClean="0">
                                    <a:latin typeface="Cambria Math" panose="02040503050406030204" pitchFamily="18" charset="0"/>
                                  </a:rPr>
                                  <m:t>0(3)</m:t>
                                </m:r>
                              </m:e>
                            </m:mr>
                            <m:mr>
                              <m:e>
                                <m:r>
                                  <a:rPr lang="en-US" b="0" i="1" smtClean="0">
                                    <a:latin typeface="Cambria Math" panose="02040503050406030204" pitchFamily="18" charset="0"/>
                                  </a:rPr>
                                  <m:t>0</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+4(3)</m:t>
                                </m:r>
                              </m:e>
                            </m:mr>
                            <m:mr>
                              <m:e>
                                <m:r>
                                  <a:rPr lang="en-US" b="0" i="1" smtClean="0">
                                    <a:latin typeface="Cambria Math" panose="02040503050406030204" pitchFamily="18" charset="0"/>
                                  </a:rPr>
                                  <m:t>−4</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+2(3)</m:t>
                                </m:r>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5</m:t>
                                </m:r>
                              </m:e>
                            </m:mr>
                            <m:mr>
                              <m:e>
                                <m:r>
                                  <a:rPr lang="en-US" i="1">
                                    <a:latin typeface="Cambria Math" panose="02040503050406030204" pitchFamily="18" charset="0"/>
                                  </a:rPr>
                                  <m:t>1</m:t>
                                </m:r>
                                <m:r>
                                  <a:rPr lang="en-US" b="0" i="1" smtClean="0">
                                    <a:latin typeface="Cambria Math" panose="02040503050406030204" pitchFamily="18" charset="0"/>
                                  </a:rPr>
                                  <m:t>4</m:t>
                                </m:r>
                              </m:e>
                            </m:mr>
                            <m:mr>
                              <m:e>
                                <m:r>
                                  <a:rPr lang="en-US" b="0" i="1" smtClean="0">
                                    <a:latin typeface="Cambria Math" panose="02040503050406030204" pitchFamily="18" charset="0"/>
                                  </a:rPr>
                                  <m:t>−1</m:t>
                                </m:r>
                              </m:e>
                            </m:mr>
                          </m:m>
                        </m:e>
                      </m:d>
                    </m:oMath>
                  </m:oMathPara>
                </a14:m>
                <a:endParaRPr lang="en-US"/>
              </a:p>
            </p:txBody>
          </p:sp>
        </mc:Choice>
        <mc:Fallback xmlns="">
          <p:sp>
            <p:nvSpPr>
              <p:cNvPr id="3" name="TextBox 2">
                <a:extLst>
                  <a:ext uri="{FF2B5EF4-FFF2-40B4-BE49-F238E27FC236}">
                    <a16:creationId xmlns:a16="http://schemas.microsoft.com/office/drawing/2014/main" id="{5D28F3F7-6260-B9DD-8DD3-08CAC6A563ED}"/>
                  </a:ext>
                </a:extLst>
              </p:cNvPr>
              <p:cNvSpPr txBox="1">
                <a:spLocks noRot="1" noChangeAspect="1" noMove="1" noResize="1" noEditPoints="1" noAdjustHandles="1" noChangeArrowheads="1" noChangeShapeType="1" noTextEdit="1"/>
              </p:cNvSpPr>
              <p:nvPr/>
            </p:nvSpPr>
            <p:spPr>
              <a:xfrm>
                <a:off x="838200" y="2288094"/>
                <a:ext cx="8641080" cy="2856936"/>
              </a:xfrm>
              <a:prstGeom prst="rect">
                <a:avLst/>
              </a:prstGeom>
              <a:blipFill>
                <a:blip r:embed="rId2"/>
                <a:stretch>
                  <a:fillRect l="-635"/>
                </a:stretch>
              </a:blipFill>
            </p:spPr>
            <p:txBody>
              <a:bodyPr/>
              <a:lstStyle/>
              <a:p>
                <a:r>
                  <a:rPr lang="en-US">
                    <a:noFill/>
                  </a:rPr>
                  <a:t> </a:t>
                </a:r>
              </a:p>
            </p:txBody>
          </p:sp>
        </mc:Fallback>
      </mc:AlternateContent>
    </p:spTree>
    <p:extLst>
      <p:ext uri="{BB962C8B-B14F-4D97-AF65-F5344CB8AC3E}">
        <p14:creationId xmlns:p14="http://schemas.microsoft.com/office/powerpoint/2010/main" val="2039533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6ED4D-A2CA-8E6B-AD2D-76653FBBC1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40A3D0F-E793-C679-C5B1-A9695F0CF9BE}"/>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AC2F61E7-20E1-2043-DC73-A12BE9837CB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Matrix vector multiplication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89F80EA-B8F7-5F19-ED44-1572A56E77E7}"/>
                  </a:ext>
                </a:extLst>
              </p:cNvPr>
              <p:cNvSpPr txBox="1"/>
              <p:nvPr/>
            </p:nvSpPr>
            <p:spPr>
              <a:xfrm>
                <a:off x="838200" y="1636073"/>
                <a:ext cx="8641080" cy="369332"/>
              </a:xfrm>
              <a:prstGeom prst="rect">
                <a:avLst/>
              </a:prstGeom>
              <a:noFill/>
            </p:spPr>
            <p:txBody>
              <a:bodyPr wrap="square" rtlCol="0">
                <a:spAutoFit/>
              </a:bodyPr>
              <a:lstStyle/>
              <a:p>
                <a:pPr marL="285750" indent="-285750">
                  <a:buFont typeface="Arial" panose="020B0604020202020204" pitchFamily="34" charset="0"/>
                  <a:buChar char="•"/>
                </a:pPr>
                <a:r>
                  <a:rPr lang="en-US"/>
                  <a:t>Find the product of </a:t>
                </a:r>
                <a14:m>
                  <m:oMath xmlns:m="http://schemas.openxmlformats.org/officeDocument/2006/math">
                    <m:r>
                      <a:rPr lang="en-US" b="0" i="1" smtClean="0">
                        <a:latin typeface="Cambria Math" panose="02040503050406030204" pitchFamily="18" charset="0"/>
                      </a:rPr>
                      <m:t>𝐴𝑣</m:t>
                    </m:r>
                  </m:oMath>
                </a14:m>
                <a:endParaRPr lang="en-US"/>
              </a:p>
            </p:txBody>
          </p:sp>
        </mc:Choice>
        <mc:Fallback xmlns="">
          <p:sp>
            <p:nvSpPr>
              <p:cNvPr id="8" name="TextBox 7">
                <a:extLst>
                  <a:ext uri="{FF2B5EF4-FFF2-40B4-BE49-F238E27FC236}">
                    <a16:creationId xmlns:a16="http://schemas.microsoft.com/office/drawing/2014/main" id="{A89F80EA-B8F7-5F19-ED44-1572A56E77E7}"/>
                  </a:ext>
                </a:extLst>
              </p:cNvPr>
              <p:cNvSpPr txBox="1">
                <a:spLocks noRot="1" noChangeAspect="1" noMove="1" noResize="1" noEditPoints="1" noAdjustHandles="1" noChangeArrowheads="1" noChangeShapeType="1" noTextEdit="1"/>
              </p:cNvSpPr>
              <p:nvPr/>
            </p:nvSpPr>
            <p:spPr>
              <a:xfrm>
                <a:off x="838200" y="1636073"/>
                <a:ext cx="8641080" cy="369332"/>
              </a:xfrm>
              <a:prstGeom prst="rect">
                <a:avLst/>
              </a:prstGeom>
              <a:blipFill>
                <a:blip r:embed="rId2"/>
                <a:stretch>
                  <a:fillRect l="-494"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1E37E9-9BA7-A30C-D9F9-9C55C21C2995}"/>
                  </a:ext>
                </a:extLst>
              </p:cNvPr>
              <p:cNvSpPr txBox="1"/>
              <p:nvPr/>
            </p:nvSpPr>
            <p:spPr>
              <a:xfrm>
                <a:off x="838200" y="2288094"/>
                <a:ext cx="8641080" cy="2240422"/>
              </a:xfrm>
              <a:prstGeom prst="rect">
                <a:avLst/>
              </a:prstGeom>
              <a:noFill/>
            </p:spPr>
            <p:txBody>
              <a:bodyPr wrap="square" rtlCol="0">
                <a:spAutoFit/>
              </a:bodyPr>
              <a:lstStyle/>
              <a:p>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3</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4</m:t>
                                </m:r>
                              </m:e>
                            </m:mr>
                            <m:mr>
                              <m:e>
                                <m:r>
                                  <a:rPr lang="en-US" b="0" i="1" smtClean="0">
                                    <a:latin typeface="Cambria Math" panose="02040503050406030204" pitchFamily="18" charset="0"/>
                                  </a:rPr>
                                  <m:t>−4</m:t>
                                </m:r>
                              </m:e>
                              <m:e>
                                <m:r>
                                  <a:rPr lang="en-US" b="0" i="1" smtClean="0">
                                    <a:latin typeface="Cambria Math" panose="02040503050406030204" pitchFamily="18" charset="0"/>
                                  </a:rPr>
                                  <m:t>1</m:t>
                                </m:r>
                              </m:e>
                              <m:e>
                                <m:r>
                                  <a:rPr lang="en-US" b="0" i="1" smtClean="0">
                                    <a:latin typeface="Cambria Math" panose="02040503050406030204" pitchFamily="18" charset="0"/>
                                  </a:rPr>
                                  <m:t>2</m:t>
                                </m:r>
                              </m:e>
                            </m:mr>
                          </m:m>
                        </m:e>
                      </m:d>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2</m:t>
                                </m:r>
                              </m:e>
                            </m:mr>
                          </m:m>
                        </m:e>
                      </m:d>
                    </m:oMath>
                  </m:oMathPara>
                </a14:m>
                <a:endParaRPr lang="en-US"/>
              </a:p>
              <a:p>
                <a:endParaRPr lang="en-US"/>
              </a:p>
              <a:p>
                <a:r>
                  <a:rPr lang="en-US"/>
                  <a:t>For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𝑡h𝑒𝑛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𝑖𝑡h</m:t>
                    </m:r>
                    <m:r>
                      <a:rPr lang="en-US" b="0" i="1" smtClean="0">
                        <a:latin typeface="Cambria Math" panose="02040503050406030204" pitchFamily="18" charset="0"/>
                      </a:rPr>
                      <m:t> </m:t>
                    </m:r>
                    <m:r>
                      <a:rPr lang="en-US" b="0" i="1" smtClean="0">
                        <a:latin typeface="Cambria Math" panose="02040503050406030204" pitchFamily="18" charset="0"/>
                      </a:rPr>
                      <m:t>𝑒𝑙𝑒𝑚𝑒𝑛𝑡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𝐴𝑣</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𝐴𝑣</m:t>
                            </m:r>
                          </m:e>
                        </m:d>
                      </m:e>
                      <m:sub>
                        <m:r>
                          <a:rPr lang="en-US" b="0" i="1" smtClean="0">
                            <a:latin typeface="Cambria Math" panose="02040503050406030204" pitchFamily="18" charset="0"/>
                          </a:rPr>
                          <m:t>𝑖</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nary>
                  </m:oMath>
                </a14:m>
                <a:endParaRPr lang="en-US"/>
              </a:p>
              <a:p>
                <a:endParaRPr lang="en-US"/>
              </a:p>
              <a:p>
                <a:endParaRPr lang="en-US"/>
              </a:p>
            </p:txBody>
          </p:sp>
        </mc:Choice>
        <mc:Fallback xmlns="">
          <p:sp>
            <p:nvSpPr>
              <p:cNvPr id="3" name="TextBox 2">
                <a:extLst>
                  <a:ext uri="{FF2B5EF4-FFF2-40B4-BE49-F238E27FC236}">
                    <a16:creationId xmlns:a16="http://schemas.microsoft.com/office/drawing/2014/main" id="{751E37E9-9BA7-A30C-D9F9-9C55C21C2995}"/>
                  </a:ext>
                </a:extLst>
              </p:cNvPr>
              <p:cNvSpPr txBox="1">
                <a:spLocks noRot="1" noChangeAspect="1" noMove="1" noResize="1" noEditPoints="1" noAdjustHandles="1" noChangeArrowheads="1" noChangeShapeType="1" noTextEdit="1"/>
              </p:cNvSpPr>
              <p:nvPr/>
            </p:nvSpPr>
            <p:spPr>
              <a:xfrm>
                <a:off x="838200" y="2288094"/>
                <a:ext cx="8641080" cy="2240422"/>
              </a:xfrm>
              <a:prstGeom prst="rect">
                <a:avLst/>
              </a:prstGeom>
              <a:blipFill>
                <a:blip r:embed="rId3"/>
                <a:stretch>
                  <a:fillRect l="-635" b="-3804"/>
                </a:stretch>
              </a:blipFill>
            </p:spPr>
            <p:txBody>
              <a:bodyPr/>
              <a:lstStyle/>
              <a:p>
                <a:r>
                  <a:rPr lang="en-US">
                    <a:noFill/>
                  </a:rPr>
                  <a:t> </a:t>
                </a:r>
              </a:p>
            </p:txBody>
          </p:sp>
        </mc:Fallback>
      </mc:AlternateContent>
    </p:spTree>
    <p:extLst>
      <p:ext uri="{BB962C8B-B14F-4D97-AF65-F5344CB8AC3E}">
        <p14:creationId xmlns:p14="http://schemas.microsoft.com/office/powerpoint/2010/main" val="37629684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8D488-B025-50BE-3106-9557328E0CC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D9E2F0C-FCF2-58F6-7EEF-99B7033626E9}"/>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A80A2964-2F13-3AEB-B2DB-99706CB8903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Matrix vector multiplication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4C7741-5800-FB65-B472-C674A3797721}"/>
                  </a:ext>
                </a:extLst>
              </p:cNvPr>
              <p:cNvSpPr txBox="1"/>
              <p:nvPr/>
            </p:nvSpPr>
            <p:spPr>
              <a:xfrm>
                <a:off x="838200" y="1636073"/>
                <a:ext cx="8641080" cy="369332"/>
              </a:xfrm>
              <a:prstGeom prst="rect">
                <a:avLst/>
              </a:prstGeom>
              <a:noFill/>
            </p:spPr>
            <p:txBody>
              <a:bodyPr wrap="square" rtlCol="0">
                <a:spAutoFit/>
              </a:bodyPr>
              <a:lstStyle/>
              <a:p>
                <a:pPr marL="285750" indent="-285750">
                  <a:buFont typeface="Arial" panose="020B0604020202020204" pitchFamily="34" charset="0"/>
                  <a:buChar char="•"/>
                </a:pPr>
                <a:r>
                  <a:rPr lang="en-US"/>
                  <a:t>Find the product of </a:t>
                </a:r>
                <a14:m>
                  <m:oMath xmlns:m="http://schemas.openxmlformats.org/officeDocument/2006/math">
                    <m:r>
                      <a:rPr lang="en-US" b="0" i="1" smtClean="0">
                        <a:latin typeface="Cambria Math" panose="02040503050406030204" pitchFamily="18" charset="0"/>
                      </a:rPr>
                      <m:t>𝐴𝑣</m:t>
                    </m:r>
                  </m:oMath>
                </a14:m>
                <a:endParaRPr lang="en-US"/>
              </a:p>
            </p:txBody>
          </p:sp>
        </mc:Choice>
        <mc:Fallback xmlns="">
          <p:sp>
            <p:nvSpPr>
              <p:cNvPr id="8" name="TextBox 7">
                <a:extLst>
                  <a:ext uri="{FF2B5EF4-FFF2-40B4-BE49-F238E27FC236}">
                    <a16:creationId xmlns:a16="http://schemas.microsoft.com/office/drawing/2014/main" id="{1A4C7741-5800-FB65-B472-C674A3797721}"/>
                  </a:ext>
                </a:extLst>
              </p:cNvPr>
              <p:cNvSpPr txBox="1">
                <a:spLocks noRot="1" noChangeAspect="1" noMove="1" noResize="1" noEditPoints="1" noAdjustHandles="1" noChangeArrowheads="1" noChangeShapeType="1" noTextEdit="1"/>
              </p:cNvSpPr>
              <p:nvPr/>
            </p:nvSpPr>
            <p:spPr>
              <a:xfrm>
                <a:off x="838200" y="1636073"/>
                <a:ext cx="8641080" cy="369332"/>
              </a:xfrm>
              <a:prstGeom prst="rect">
                <a:avLst/>
              </a:prstGeom>
              <a:blipFill>
                <a:blip r:embed="rId2"/>
                <a:stretch>
                  <a:fillRect l="-494"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D725B7-0E3B-2123-249F-4243A00DAD42}"/>
                  </a:ext>
                </a:extLst>
              </p:cNvPr>
              <p:cNvSpPr txBox="1"/>
              <p:nvPr/>
            </p:nvSpPr>
            <p:spPr>
              <a:xfrm>
                <a:off x="838200" y="2288094"/>
                <a:ext cx="8641080" cy="2240422"/>
              </a:xfrm>
              <a:prstGeom prst="rect">
                <a:avLst/>
              </a:prstGeom>
              <a:noFill/>
            </p:spPr>
            <p:txBody>
              <a:bodyPr wrap="square" rtlCol="0">
                <a:spAutoFit/>
              </a:bodyPr>
              <a:lstStyle/>
              <a:p>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3</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4</m:t>
                                </m:r>
                              </m:e>
                            </m:mr>
                            <m:mr>
                              <m:e>
                                <m:r>
                                  <a:rPr lang="en-US" b="0" i="1" smtClean="0">
                                    <a:latin typeface="Cambria Math" panose="02040503050406030204" pitchFamily="18" charset="0"/>
                                  </a:rPr>
                                  <m:t>−4</m:t>
                                </m:r>
                              </m:e>
                              <m:e>
                                <m:r>
                                  <a:rPr lang="en-US" b="0" i="1" smtClean="0">
                                    <a:latin typeface="Cambria Math" panose="02040503050406030204" pitchFamily="18" charset="0"/>
                                  </a:rPr>
                                  <m:t>1</m:t>
                                </m:r>
                              </m:e>
                              <m:e>
                                <m:r>
                                  <a:rPr lang="en-US" b="0" i="1" smtClean="0">
                                    <a:latin typeface="Cambria Math" panose="02040503050406030204" pitchFamily="18" charset="0"/>
                                  </a:rPr>
                                  <m:t>2</m:t>
                                </m:r>
                              </m:e>
                            </m:mr>
                          </m:m>
                        </m:e>
                      </m:d>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2</m:t>
                                </m:r>
                              </m:e>
                            </m:mr>
                          </m:m>
                        </m:e>
                      </m:d>
                    </m:oMath>
                  </m:oMathPara>
                </a14:m>
                <a:endParaRPr lang="en-US"/>
              </a:p>
              <a:p>
                <a:endParaRPr lang="en-US"/>
              </a:p>
              <a:p>
                <a:r>
                  <a:rPr lang="en-US"/>
                  <a:t>For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𝑡h𝑒𝑛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𝑖𝑡h</m:t>
                    </m:r>
                    <m:r>
                      <a:rPr lang="en-US" b="0" i="1" smtClean="0">
                        <a:latin typeface="Cambria Math" panose="02040503050406030204" pitchFamily="18" charset="0"/>
                      </a:rPr>
                      <m:t> </m:t>
                    </m:r>
                    <m:r>
                      <a:rPr lang="en-US" b="0" i="1" smtClean="0">
                        <a:latin typeface="Cambria Math" panose="02040503050406030204" pitchFamily="18" charset="0"/>
                      </a:rPr>
                      <m:t>𝑒𝑙𝑒𝑚𝑒𝑛𝑡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𝐴𝑣</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𝐴𝑣</m:t>
                            </m:r>
                          </m:e>
                        </m:d>
                      </m:e>
                      <m:sub>
                        <m:r>
                          <a:rPr lang="en-US" b="0" i="1" smtClean="0">
                            <a:latin typeface="Cambria Math" panose="02040503050406030204" pitchFamily="18" charset="0"/>
                          </a:rPr>
                          <m:t>𝑖</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nary>
                  </m:oMath>
                </a14:m>
                <a:endParaRPr lang="en-US"/>
              </a:p>
              <a:p>
                <a:endParaRPr lang="en-US"/>
              </a:p>
              <a:p>
                <a:endParaRPr lang="en-US"/>
              </a:p>
            </p:txBody>
          </p:sp>
        </mc:Choice>
        <mc:Fallback xmlns="">
          <p:sp>
            <p:nvSpPr>
              <p:cNvPr id="3" name="TextBox 2">
                <a:extLst>
                  <a:ext uri="{FF2B5EF4-FFF2-40B4-BE49-F238E27FC236}">
                    <a16:creationId xmlns:a16="http://schemas.microsoft.com/office/drawing/2014/main" id="{3DD725B7-0E3B-2123-249F-4243A00DAD42}"/>
                  </a:ext>
                </a:extLst>
              </p:cNvPr>
              <p:cNvSpPr txBox="1">
                <a:spLocks noRot="1" noChangeAspect="1" noMove="1" noResize="1" noEditPoints="1" noAdjustHandles="1" noChangeArrowheads="1" noChangeShapeType="1" noTextEdit="1"/>
              </p:cNvSpPr>
              <p:nvPr/>
            </p:nvSpPr>
            <p:spPr>
              <a:xfrm>
                <a:off x="838200" y="2288094"/>
                <a:ext cx="8641080" cy="2240422"/>
              </a:xfrm>
              <a:prstGeom prst="rect">
                <a:avLst/>
              </a:prstGeom>
              <a:blipFill>
                <a:blip r:embed="rId3"/>
                <a:stretch>
                  <a:fillRect l="-635" b="-3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D343E5-CF9C-98AF-ECDE-EB98E0A44C5F}"/>
                  </a:ext>
                </a:extLst>
              </p:cNvPr>
              <p:cNvSpPr txBox="1"/>
              <p:nvPr/>
            </p:nvSpPr>
            <p:spPr>
              <a:xfrm>
                <a:off x="2179949" y="4811205"/>
                <a:ext cx="6094428"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𝐴𝑣</m:t>
                      </m:r>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3</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−4</m:t>
                                </m:r>
                              </m:e>
                              <m:e>
                                <m:r>
                                  <a:rPr lang="en-US" i="1">
                                    <a:latin typeface="Cambria Math" panose="02040503050406030204" pitchFamily="18" charset="0"/>
                                  </a:rPr>
                                  <m:t>1</m:t>
                                </m:r>
                              </m:e>
                              <m:e>
                                <m:r>
                                  <a:rPr lang="en-US" i="1">
                                    <a:latin typeface="Cambria Math" panose="02040503050406030204" pitchFamily="18" charset="0"/>
                                  </a:rPr>
                                  <m:t>2</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i="1">
                                    <a:latin typeface="Cambria Math" panose="02040503050406030204" pitchFamily="18" charset="0"/>
                                  </a:rPr>
                                  <m:t>1</m:t>
                                </m:r>
                              </m:e>
                            </m:mr>
                            <m:mr>
                              <m:e>
                                <m:r>
                                  <a:rPr lang="en-US" b="0" i="1" smtClean="0">
                                    <a:latin typeface="Cambria Math" panose="02040503050406030204" pitchFamily="18" charset="0"/>
                                  </a:rPr>
                                  <m:t>2</m:t>
                                </m:r>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m:rPr>
                                    <m:brk m:alnAt="7"/>
                                  </m:rPr>
                                  <a:rPr lang="en-US" b="0" i="1" smtClean="0">
                                    <a:latin typeface="Cambria Math" panose="02040503050406030204" pitchFamily="18" charset="0"/>
                                  </a:rPr>
                                  <m:t>+</m:t>
                                </m:r>
                                <m:r>
                                  <a:rPr lang="en-US" b="0" i="1" smtClean="0">
                                    <a:latin typeface="Cambria Math" panose="02040503050406030204" pitchFamily="18" charset="0"/>
                                  </a:rPr>
                                  <m:t>3</m:t>
                                </m:r>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1</m:t>
                                    </m:r>
                                  </m:e>
                                </m:d>
                                <m:r>
                                  <m:rPr>
                                    <m:brk m:alnAt="7"/>
                                  </m:rPr>
                                  <a:rPr lang="en-US" b="0" i="1" smtClean="0">
                                    <a:latin typeface="Cambria Math" panose="02040503050406030204" pitchFamily="18" charset="0"/>
                                  </a:rPr>
                                  <m:t>+</m:t>
                                </m:r>
                                <m:r>
                                  <a:rPr lang="en-US" b="0" i="1" smtClean="0">
                                    <a:latin typeface="Cambria Math" panose="02040503050406030204" pitchFamily="18" charset="0"/>
                                  </a:rPr>
                                  <m:t>0(2)</m:t>
                                </m:r>
                              </m:e>
                            </m:mr>
                            <m:mr>
                              <m:e>
                                <m:r>
                                  <a:rPr lang="en-US" b="0" i="1" smtClean="0">
                                    <a:latin typeface="Cambria Math" panose="02040503050406030204" pitchFamily="18" charset="0"/>
                                  </a:rPr>
                                  <m:t>0</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+4(2)</m:t>
                                </m:r>
                              </m:e>
                            </m:mr>
                            <m:mr>
                              <m:e>
                                <m:r>
                                  <a:rPr lang="en-US" b="0" i="1" smtClean="0">
                                    <a:latin typeface="Cambria Math" panose="02040503050406030204" pitchFamily="18" charset="0"/>
                                  </a:rPr>
                                  <m:t>−4</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+2(2)</m:t>
                                </m:r>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e>
                            </m:mr>
                            <m:mr>
                              <m:e>
                                <m:r>
                                  <a:rPr lang="en-US" i="1">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a:p>
            </p:txBody>
          </p:sp>
        </mc:Choice>
        <mc:Fallback xmlns="">
          <p:sp>
            <p:nvSpPr>
              <p:cNvPr id="6" name="TextBox 5">
                <a:extLst>
                  <a:ext uri="{FF2B5EF4-FFF2-40B4-BE49-F238E27FC236}">
                    <a16:creationId xmlns:a16="http://schemas.microsoft.com/office/drawing/2014/main" id="{D0D343E5-CF9C-98AF-ECDE-EB98E0A44C5F}"/>
                  </a:ext>
                </a:extLst>
              </p:cNvPr>
              <p:cNvSpPr txBox="1">
                <a:spLocks noRot="1" noChangeAspect="1" noMove="1" noResize="1" noEditPoints="1" noAdjustHandles="1" noChangeArrowheads="1" noChangeShapeType="1" noTextEdit="1"/>
              </p:cNvSpPr>
              <p:nvPr/>
            </p:nvSpPr>
            <p:spPr>
              <a:xfrm>
                <a:off x="2179949" y="4811205"/>
                <a:ext cx="6094428" cy="98405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5269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3A5A7-160D-4CF3-AAD6-060A3A51A66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AEE330-C204-5632-DD1D-18B40CF41ABE}"/>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BAEEF042-0599-DF35-A3CB-C8EED983BFE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DDEFD245-5AC9-A1A9-28D9-C79AC1E37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5" y="2684787"/>
            <a:ext cx="2295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2D6D7A-9031-B02B-DA67-1F50E00B49E7}"/>
              </a:ext>
            </a:extLst>
          </p:cNvPr>
          <p:cNvSpPr txBox="1"/>
          <p:nvPr/>
        </p:nvSpPr>
        <p:spPr>
          <a:xfrm>
            <a:off x="838200" y="1636073"/>
            <a:ext cx="8641080" cy="369332"/>
          </a:xfrm>
          <a:prstGeom prst="rect">
            <a:avLst/>
          </a:prstGeom>
          <a:noFill/>
        </p:spPr>
        <p:txBody>
          <a:bodyPr wrap="square" rtlCol="0">
            <a:spAutoFit/>
          </a:bodyPr>
          <a:lstStyle/>
          <a:p>
            <a:pPr marL="285750" indent="-285750">
              <a:buFont typeface="Arial" panose="020B0604020202020204" pitchFamily="34" charset="0"/>
              <a:buChar char="•"/>
            </a:pPr>
            <a:r>
              <a:rPr lang="en-US" b="1"/>
              <a:t>Idea: First map this calculation to matrix multiplication </a:t>
            </a: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DD582B-5C71-3FFC-56E8-B6D9684B2017}"/>
                  </a:ext>
                </a:extLst>
              </p:cNvPr>
              <p:cNvSpPr txBox="1"/>
              <p:nvPr/>
            </p:nvSpPr>
            <p:spPr>
              <a:xfrm>
                <a:off x="578350" y="1636073"/>
                <a:ext cx="2758825" cy="2284215"/>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d>
                    </m:oMath>
                  </m:oMathPara>
                </a14:m>
                <a:endParaRPr lang="en-US"/>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54DD582B-5C71-3FFC-56E8-B6D9684B2017}"/>
                  </a:ext>
                </a:extLst>
              </p:cNvPr>
              <p:cNvSpPr txBox="1">
                <a:spLocks noRot="1" noChangeAspect="1" noMove="1" noResize="1" noEditPoints="1" noAdjustHandles="1" noChangeArrowheads="1" noChangeShapeType="1" noTextEdit="1"/>
              </p:cNvSpPr>
              <p:nvPr/>
            </p:nvSpPr>
            <p:spPr>
              <a:xfrm>
                <a:off x="578350" y="1636073"/>
                <a:ext cx="2758825" cy="22842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097363-BC87-CBAA-078D-984AD03D7E34}"/>
                  </a:ext>
                </a:extLst>
              </p:cNvPr>
              <p:cNvSpPr txBox="1"/>
              <p:nvPr/>
            </p:nvSpPr>
            <p:spPr>
              <a:xfrm>
                <a:off x="6887044" y="2060643"/>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C0097363-BC87-CBAA-078D-984AD03D7E34}"/>
                  </a:ext>
                </a:extLst>
              </p:cNvPr>
              <p:cNvSpPr txBox="1">
                <a:spLocks noRot="1" noChangeAspect="1" noMove="1" noResize="1" noEditPoints="1" noAdjustHandles="1" noChangeArrowheads="1" noChangeShapeType="1" noTextEdit="1"/>
              </p:cNvSpPr>
              <p:nvPr/>
            </p:nvSpPr>
            <p:spPr>
              <a:xfrm>
                <a:off x="6887044" y="2060643"/>
                <a:ext cx="1380186" cy="14350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0F761-95AB-E662-19B5-942D71C5D5A1}"/>
                  </a:ext>
                </a:extLst>
              </p:cNvPr>
              <p:cNvSpPr txBox="1"/>
              <p:nvPr/>
            </p:nvSpPr>
            <p:spPr>
              <a:xfrm>
                <a:off x="3337175" y="2132795"/>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D5C0F761-95AB-E662-19B5-942D71C5D5A1}"/>
                  </a:ext>
                </a:extLst>
              </p:cNvPr>
              <p:cNvSpPr txBox="1">
                <a:spLocks noRot="1" noChangeAspect="1" noMove="1" noResize="1" noEditPoints="1" noAdjustHandles="1" noChangeArrowheads="1" noChangeShapeType="1" noTextEdit="1"/>
              </p:cNvSpPr>
              <p:nvPr/>
            </p:nvSpPr>
            <p:spPr>
              <a:xfrm>
                <a:off x="3337175" y="2132795"/>
                <a:ext cx="2758825" cy="160204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55C782-C17F-9D8B-76FC-0F6042B3C878}"/>
                  </a:ext>
                </a:extLst>
              </p:cNvPr>
              <p:cNvSpPr txBox="1"/>
              <p:nvPr/>
            </p:nvSpPr>
            <p:spPr>
              <a:xfrm>
                <a:off x="971942" y="4786518"/>
                <a:ext cx="9633213" cy="1730474"/>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3∗</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d>
                        <m:dPr>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m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e>
                                    </m:d>
                                  </m:e>
                                </m:eqArr>
                              </m:e>
                            </m:mr>
                          </m:m>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oMath>
                  </m:oMathPara>
                </a14:m>
                <a:endParaRPr lang="en-US"/>
              </a:p>
            </p:txBody>
          </p:sp>
        </mc:Choice>
        <mc:Fallback xmlns="">
          <p:sp>
            <p:nvSpPr>
              <p:cNvPr id="11" name="TextBox 10">
                <a:extLst>
                  <a:ext uri="{FF2B5EF4-FFF2-40B4-BE49-F238E27FC236}">
                    <a16:creationId xmlns:a16="http://schemas.microsoft.com/office/drawing/2014/main" id="{DF55C782-C17F-9D8B-76FC-0F6042B3C878}"/>
                  </a:ext>
                </a:extLst>
              </p:cNvPr>
              <p:cNvSpPr txBox="1">
                <a:spLocks noRot="1" noChangeAspect="1" noMove="1" noResize="1" noEditPoints="1" noAdjustHandles="1" noChangeArrowheads="1" noChangeShapeType="1" noTextEdit="1"/>
              </p:cNvSpPr>
              <p:nvPr/>
            </p:nvSpPr>
            <p:spPr>
              <a:xfrm>
                <a:off x="971942" y="4786518"/>
                <a:ext cx="9633213" cy="173047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FCFA8E-22AE-6190-540F-7C2BF3206C32}"/>
                  </a:ext>
                </a:extLst>
              </p:cNvPr>
              <p:cNvSpPr txBox="1"/>
              <p:nvPr/>
            </p:nvSpPr>
            <p:spPr>
              <a:xfrm>
                <a:off x="2781088" y="3804216"/>
                <a:ext cx="2718308"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𝑢</m:t>
                          </m:r>
                        </m:sub>
                        <m:sup/>
                        <m:e>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e>
                      </m:nary>
                    </m:oMath>
                  </m:oMathPara>
                </a14:m>
                <a:endParaRPr lang="en-US"/>
              </a:p>
            </p:txBody>
          </p:sp>
        </mc:Choice>
        <mc:Fallback xmlns="">
          <p:sp>
            <p:nvSpPr>
              <p:cNvPr id="3" name="TextBox 2">
                <a:extLst>
                  <a:ext uri="{FF2B5EF4-FFF2-40B4-BE49-F238E27FC236}">
                    <a16:creationId xmlns:a16="http://schemas.microsoft.com/office/drawing/2014/main" id="{DFFCFA8E-22AE-6190-540F-7C2BF3206C32}"/>
                  </a:ext>
                </a:extLst>
              </p:cNvPr>
              <p:cNvSpPr txBox="1">
                <a:spLocks noRot="1" noChangeAspect="1" noMove="1" noResize="1" noEditPoints="1" noAdjustHandles="1" noChangeArrowheads="1" noChangeShapeType="1" noTextEdit="1"/>
              </p:cNvSpPr>
              <p:nvPr/>
            </p:nvSpPr>
            <p:spPr>
              <a:xfrm>
                <a:off x="2781088" y="3804216"/>
                <a:ext cx="2718308" cy="67217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3FD4D4-8FCE-B266-89AD-F2236FC96F08}"/>
                  </a:ext>
                </a:extLst>
              </p:cNvPr>
              <p:cNvSpPr txBox="1"/>
              <p:nvPr/>
            </p:nvSpPr>
            <p:spPr>
              <a:xfrm>
                <a:off x="2781088" y="4537287"/>
                <a:ext cx="2832635"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𝑢</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e>
                      </m:nary>
                    </m:oMath>
                  </m:oMathPara>
                </a14:m>
                <a:endParaRPr lang="en-US"/>
              </a:p>
            </p:txBody>
          </p:sp>
        </mc:Choice>
        <mc:Fallback xmlns="">
          <p:sp>
            <p:nvSpPr>
              <p:cNvPr id="6" name="TextBox 5">
                <a:extLst>
                  <a:ext uri="{FF2B5EF4-FFF2-40B4-BE49-F238E27FC236}">
                    <a16:creationId xmlns:a16="http://schemas.microsoft.com/office/drawing/2014/main" id="{C33FD4D4-8FCE-B266-89AD-F2236FC96F08}"/>
                  </a:ext>
                </a:extLst>
              </p:cNvPr>
              <p:cNvSpPr txBox="1">
                <a:spLocks noRot="1" noChangeAspect="1" noMove="1" noResize="1" noEditPoints="1" noAdjustHandles="1" noChangeArrowheads="1" noChangeShapeType="1" noTextEdit="1"/>
              </p:cNvSpPr>
              <p:nvPr/>
            </p:nvSpPr>
            <p:spPr>
              <a:xfrm>
                <a:off x="2781088" y="4537287"/>
                <a:ext cx="2832635" cy="672172"/>
              </a:xfrm>
              <a:prstGeom prst="rect">
                <a:avLst/>
              </a:prstGeom>
              <a:blipFill>
                <a:blip r:embed="rId8"/>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1521EE-CF6B-2F2D-253B-6E6DB20AA82F}"/>
              </a:ext>
            </a:extLst>
          </p:cNvPr>
          <p:cNvCxnSpPr>
            <a:cxnSpLocks/>
          </p:cNvCxnSpPr>
          <p:nvPr/>
        </p:nvCxnSpPr>
        <p:spPr>
          <a:xfrm>
            <a:off x="1743959" y="4471801"/>
            <a:ext cx="1913641" cy="25093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71A1BF-66C7-755C-2A99-EB1610B082BA}"/>
                  </a:ext>
                </a:extLst>
              </p:cNvPr>
              <p:cNvSpPr txBox="1"/>
              <p:nvPr/>
            </p:nvSpPr>
            <p:spPr>
              <a:xfrm>
                <a:off x="223297" y="3920288"/>
                <a:ext cx="1482955" cy="1200329"/>
              </a:xfrm>
              <a:prstGeom prst="rect">
                <a:avLst/>
              </a:prstGeom>
              <a:noFill/>
            </p:spPr>
            <p:txBody>
              <a:bodyPr wrap="square" rtlCol="0">
                <a:spAutoFit/>
              </a:bodyPr>
              <a:lstStyle/>
              <a:p>
                <a:r>
                  <a:rPr lang="en-US"/>
                  <a:t>We took a row of the transpose of the </a:t>
                </a:r>
                <a14:m>
                  <m:oMath xmlns:m="http://schemas.openxmlformats.org/officeDocument/2006/math">
                    <m:r>
                      <a:rPr lang="en-US" i="1" dirty="0" smtClean="0">
                        <a:latin typeface="Cambria Math" panose="02040503050406030204" pitchFamily="18" charset="0"/>
                      </a:rPr>
                      <m:t>𝐴</m:t>
                    </m:r>
                  </m:oMath>
                </a14:m>
                <a:endParaRPr lang="en-US"/>
              </a:p>
            </p:txBody>
          </p:sp>
        </mc:Choice>
        <mc:Fallback xmlns="">
          <p:sp>
            <p:nvSpPr>
              <p:cNvPr id="14" name="TextBox 13">
                <a:extLst>
                  <a:ext uri="{FF2B5EF4-FFF2-40B4-BE49-F238E27FC236}">
                    <a16:creationId xmlns:a16="http://schemas.microsoft.com/office/drawing/2014/main" id="{4871A1BF-66C7-755C-2A99-EB1610B082BA}"/>
                  </a:ext>
                </a:extLst>
              </p:cNvPr>
              <p:cNvSpPr txBox="1">
                <a:spLocks noRot="1" noChangeAspect="1" noMove="1" noResize="1" noEditPoints="1" noAdjustHandles="1" noChangeArrowheads="1" noChangeShapeType="1" noTextEdit="1"/>
              </p:cNvSpPr>
              <p:nvPr/>
            </p:nvSpPr>
            <p:spPr>
              <a:xfrm>
                <a:off x="223297" y="3920288"/>
                <a:ext cx="1482955" cy="1200329"/>
              </a:xfrm>
              <a:prstGeom prst="rect">
                <a:avLst/>
              </a:prstGeom>
              <a:blipFill>
                <a:blip r:embed="rId9"/>
                <a:stretch>
                  <a:fillRect l="-3704" t="-2538" b="-7107"/>
                </a:stretch>
              </a:blipFill>
            </p:spPr>
            <p:txBody>
              <a:bodyPr/>
              <a:lstStyle/>
              <a:p>
                <a:r>
                  <a:rPr lang="en-US">
                    <a:noFill/>
                  </a:rPr>
                  <a:t> </a:t>
                </a:r>
              </a:p>
            </p:txBody>
          </p:sp>
        </mc:Fallback>
      </mc:AlternateContent>
    </p:spTree>
    <p:extLst>
      <p:ext uri="{BB962C8B-B14F-4D97-AF65-F5344CB8AC3E}">
        <p14:creationId xmlns:p14="http://schemas.microsoft.com/office/powerpoint/2010/main" val="34712077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E025E-8243-07E3-DEEA-30B7B17BFF7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007817D-1FEE-6671-2BD7-0D656C57FC05}"/>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861A6EF6-D284-A330-2D22-D9FB61AB595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6A67C070-6C90-AE9D-4AF6-7F1D3AACA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5" y="2684787"/>
            <a:ext cx="2295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AF53F61-B889-5EB1-362F-11179DA5C777}"/>
              </a:ext>
            </a:extLst>
          </p:cNvPr>
          <p:cNvSpPr txBox="1"/>
          <p:nvPr/>
        </p:nvSpPr>
        <p:spPr>
          <a:xfrm>
            <a:off x="838200" y="1636073"/>
            <a:ext cx="8641080" cy="369332"/>
          </a:xfrm>
          <a:prstGeom prst="rect">
            <a:avLst/>
          </a:prstGeom>
          <a:noFill/>
        </p:spPr>
        <p:txBody>
          <a:bodyPr wrap="square" rtlCol="0">
            <a:spAutoFit/>
          </a:bodyPr>
          <a:lstStyle/>
          <a:p>
            <a:pPr marL="285750" indent="-285750">
              <a:buFont typeface="Arial" panose="020B0604020202020204" pitchFamily="34" charset="0"/>
              <a:buChar char="•"/>
            </a:pPr>
            <a:r>
              <a:rPr lang="en-US" b="1"/>
              <a:t>Idea: First map this calculation to matrix multiplication </a:t>
            </a: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EE16FC-0138-973D-EB89-BB107511DFBB}"/>
                  </a:ext>
                </a:extLst>
              </p:cNvPr>
              <p:cNvSpPr txBox="1"/>
              <p:nvPr/>
            </p:nvSpPr>
            <p:spPr>
              <a:xfrm>
                <a:off x="444041" y="2684787"/>
                <a:ext cx="2758825" cy="2284215"/>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d>
                    </m:oMath>
                  </m:oMathPara>
                </a14:m>
                <a:endParaRPr lang="en-US"/>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AAEE16FC-0138-973D-EB89-BB107511DFBB}"/>
                  </a:ext>
                </a:extLst>
              </p:cNvPr>
              <p:cNvSpPr txBox="1">
                <a:spLocks noRot="1" noChangeAspect="1" noMove="1" noResize="1" noEditPoints="1" noAdjustHandles="1" noChangeArrowheads="1" noChangeShapeType="1" noTextEdit="1"/>
              </p:cNvSpPr>
              <p:nvPr/>
            </p:nvSpPr>
            <p:spPr>
              <a:xfrm>
                <a:off x="444041" y="2684787"/>
                <a:ext cx="2758825" cy="22842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8994EB-E8FA-2F9D-344B-F4F0D9D44929}"/>
                  </a:ext>
                </a:extLst>
              </p:cNvPr>
              <p:cNvSpPr txBox="1"/>
              <p:nvPr/>
            </p:nvSpPr>
            <p:spPr>
              <a:xfrm>
                <a:off x="6878786" y="3139382"/>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218994EB-E8FA-2F9D-344B-F4F0D9D44929}"/>
                  </a:ext>
                </a:extLst>
              </p:cNvPr>
              <p:cNvSpPr txBox="1">
                <a:spLocks noRot="1" noChangeAspect="1" noMove="1" noResize="1" noEditPoints="1" noAdjustHandles="1" noChangeArrowheads="1" noChangeShapeType="1" noTextEdit="1"/>
              </p:cNvSpPr>
              <p:nvPr/>
            </p:nvSpPr>
            <p:spPr>
              <a:xfrm>
                <a:off x="6878786" y="3139382"/>
                <a:ext cx="1380186" cy="14350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1EA059-86C5-D69D-9F75-A7CC2792BBF9}"/>
                  </a:ext>
                </a:extLst>
              </p:cNvPr>
              <p:cNvSpPr txBox="1"/>
              <p:nvPr/>
            </p:nvSpPr>
            <p:spPr>
              <a:xfrm>
                <a:off x="3320659" y="3139382"/>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DB1EA059-86C5-D69D-9F75-A7CC2792BBF9}"/>
                  </a:ext>
                </a:extLst>
              </p:cNvPr>
              <p:cNvSpPr txBox="1">
                <a:spLocks noRot="1" noChangeAspect="1" noMove="1" noResize="1" noEditPoints="1" noAdjustHandles="1" noChangeArrowheads="1" noChangeShapeType="1" noTextEdit="1"/>
              </p:cNvSpPr>
              <p:nvPr/>
            </p:nvSpPr>
            <p:spPr>
              <a:xfrm>
                <a:off x="3320659" y="3139382"/>
                <a:ext cx="2758825" cy="160204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C02D2B0-9183-684F-A7BB-9D99949C77C1}"/>
                  </a:ext>
                </a:extLst>
              </p:cNvPr>
              <p:cNvSpPr txBox="1"/>
              <p:nvPr/>
            </p:nvSpPr>
            <p:spPr>
              <a:xfrm>
                <a:off x="444040" y="4784887"/>
                <a:ext cx="9633213" cy="1730474"/>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d>
                        <m:dPr>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m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e>
                                    </m:d>
                                  </m:e>
                                </m:eqArr>
                              </m:e>
                            </m:mr>
                          </m:m>
                        </m:e>
                      </m:d>
                      <m:r>
                        <a:rPr lang="en-US" b="0" i="1" smtClean="0">
                          <a:latin typeface="Cambria Math" panose="02040503050406030204" pitchFamily="18" charset="0"/>
                        </a:rPr>
                        <m:t>=0</m:t>
                      </m:r>
                    </m:oMath>
                  </m:oMathPara>
                </a14:m>
                <a:endParaRPr lang="en-US"/>
              </a:p>
            </p:txBody>
          </p:sp>
        </mc:Choice>
        <mc:Fallback xmlns="">
          <p:sp>
            <p:nvSpPr>
              <p:cNvPr id="11" name="TextBox 10">
                <a:extLst>
                  <a:ext uri="{FF2B5EF4-FFF2-40B4-BE49-F238E27FC236}">
                    <a16:creationId xmlns:a16="http://schemas.microsoft.com/office/drawing/2014/main" id="{8C02D2B0-9183-684F-A7BB-9D99949C77C1}"/>
                  </a:ext>
                </a:extLst>
              </p:cNvPr>
              <p:cNvSpPr txBox="1">
                <a:spLocks noRot="1" noChangeAspect="1" noMove="1" noResize="1" noEditPoints="1" noAdjustHandles="1" noChangeArrowheads="1" noChangeShapeType="1" noTextEdit="1"/>
              </p:cNvSpPr>
              <p:nvPr/>
            </p:nvSpPr>
            <p:spPr>
              <a:xfrm>
                <a:off x="444040" y="4784887"/>
                <a:ext cx="9633213" cy="173047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2734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92002-B55B-C3EE-E636-9E93AEEFC7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33D77ED-84DD-3088-DE2B-1F6EDE927B55}"/>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8C692392-E0E7-B8BB-168E-7302B63C7E4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73AB4039-3457-0214-D0BA-81A817B6C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5" y="2903862"/>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45D981-5725-2084-6CBB-942C4A0DA5F2}"/>
                  </a:ext>
                </a:extLst>
              </p:cNvPr>
              <p:cNvSpPr txBox="1"/>
              <p:nvPr/>
            </p:nvSpPr>
            <p:spPr>
              <a:xfrm>
                <a:off x="838200" y="1154798"/>
                <a:ext cx="8641080" cy="1643848"/>
              </a:xfrm>
              <a:prstGeom prst="rect">
                <a:avLst/>
              </a:prstGeom>
              <a:noFill/>
            </p:spPr>
            <p:txBody>
              <a:bodyPr wrap="square" rtlCol="0">
                <a:spAutoFit/>
              </a:bodyPr>
              <a:lstStyle/>
              <a:p>
                <a:pPr marL="285750" indent="-285750">
                  <a:buFont typeface="Arial" panose="020B0604020202020204" pitchFamily="34" charset="0"/>
                  <a:buChar char="•"/>
                </a:pPr>
                <a:r>
                  <a:rPr lang="en-US" b="1"/>
                  <a:t>Idea: First map this calculation to matrix multiplication.</a:t>
                </a:r>
              </a:p>
              <a:p>
                <a:pPr marL="285750" indent="-285750">
                  <a:buFont typeface="Arial" panose="020B0604020202020204" pitchFamily="34" charset="0"/>
                  <a:buChar char="•"/>
                </a:pPr>
                <a:r>
                  <a:rPr lang="en-US" b="1"/>
                  <a:t>Consider the matrix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1" i="1" smtClean="0">
                            <a:latin typeface="Cambria Math" panose="02040503050406030204" pitchFamily="18" charset="0"/>
                          </a:rPr>
                          <m:t>𝑻</m:t>
                        </m:r>
                      </m:sup>
                    </m:sSup>
                    <m:r>
                      <a:rPr lang="en-US" b="1" i="1" smtClean="0">
                        <a:latin typeface="Cambria Math" panose="02040503050406030204" pitchFamily="18" charset="0"/>
                      </a:rPr>
                      <m:t>𝒑</m:t>
                    </m:r>
                  </m:oMath>
                </a14:m>
                <a:r>
                  <a:rPr lang="en-US" b="1"/>
                  <a:t>.</a:t>
                </a:r>
              </a:p>
              <a:p>
                <a:pPr marL="285750" indent="-285750">
                  <a:buFont typeface="Arial" panose="020B0604020202020204" pitchFamily="34" charset="0"/>
                  <a:buChar char="•"/>
                </a:pPr>
                <a:r>
                  <a:rPr lang="en-US" b="1"/>
                  <a:t>Since each row of this column vector be the prestige of the corresponding node:</a:t>
                </a:r>
              </a:p>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r>
                  <a:rPr lang="en-US" sz="2800" b="1"/>
                  <a:t> </a:t>
                </a:r>
                <a:endParaRPr lang="en-US"/>
              </a:p>
            </p:txBody>
          </p:sp>
        </mc:Choice>
        <mc:Fallback xmlns="">
          <p:sp>
            <p:nvSpPr>
              <p:cNvPr id="8" name="TextBox 7">
                <a:extLst>
                  <a:ext uri="{FF2B5EF4-FFF2-40B4-BE49-F238E27FC236}">
                    <a16:creationId xmlns:a16="http://schemas.microsoft.com/office/drawing/2014/main" id="{6445D981-5725-2084-6CBB-942C4A0DA5F2}"/>
                  </a:ext>
                </a:extLst>
              </p:cNvPr>
              <p:cNvSpPr txBox="1">
                <a:spLocks noRot="1" noChangeAspect="1" noMove="1" noResize="1" noEditPoints="1" noAdjustHandles="1" noChangeArrowheads="1" noChangeShapeType="1" noTextEdit="1"/>
              </p:cNvSpPr>
              <p:nvPr/>
            </p:nvSpPr>
            <p:spPr>
              <a:xfrm>
                <a:off x="838200" y="1154798"/>
                <a:ext cx="8641080" cy="1643848"/>
              </a:xfrm>
              <a:prstGeom prst="rect">
                <a:avLst/>
              </a:prstGeom>
              <a:blipFill>
                <a:blip r:embed="rId3"/>
                <a:stretch>
                  <a:fillRect l="-494" t="-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426A63-96AD-3652-C2D9-68C6D5945E3E}"/>
                  </a:ext>
                </a:extLst>
              </p:cNvPr>
              <p:cNvSpPr txBox="1"/>
              <p:nvPr/>
            </p:nvSpPr>
            <p:spPr>
              <a:xfrm>
                <a:off x="568664" y="2304602"/>
                <a:ext cx="2758825" cy="2284215"/>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d>
                    </m:oMath>
                  </m:oMathPara>
                </a14:m>
                <a:endParaRPr lang="en-US"/>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1E426A63-96AD-3652-C2D9-68C6D5945E3E}"/>
                  </a:ext>
                </a:extLst>
              </p:cNvPr>
              <p:cNvSpPr txBox="1">
                <a:spLocks noRot="1" noChangeAspect="1" noMove="1" noResize="1" noEditPoints="1" noAdjustHandles="1" noChangeArrowheads="1" noChangeShapeType="1" noTextEdit="1"/>
              </p:cNvSpPr>
              <p:nvPr/>
            </p:nvSpPr>
            <p:spPr>
              <a:xfrm>
                <a:off x="568664" y="2304602"/>
                <a:ext cx="2758825" cy="22842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AFB673-B418-7FEF-E10E-F68EC6F7B5E9}"/>
                  </a:ext>
                </a:extLst>
              </p:cNvPr>
              <p:cNvSpPr txBox="1"/>
              <p:nvPr/>
            </p:nvSpPr>
            <p:spPr>
              <a:xfrm>
                <a:off x="6616910" y="2759197"/>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BCAFB673-B418-7FEF-E10E-F68EC6F7B5E9}"/>
                  </a:ext>
                </a:extLst>
              </p:cNvPr>
              <p:cNvSpPr txBox="1">
                <a:spLocks noRot="1" noChangeAspect="1" noMove="1" noResize="1" noEditPoints="1" noAdjustHandles="1" noChangeArrowheads="1" noChangeShapeType="1" noTextEdit="1"/>
              </p:cNvSpPr>
              <p:nvPr/>
            </p:nvSpPr>
            <p:spPr>
              <a:xfrm>
                <a:off x="6616910" y="2759197"/>
                <a:ext cx="1380186" cy="14350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120E40-CEEC-4855-FF44-3589BAC2B413}"/>
                  </a:ext>
                </a:extLst>
              </p:cNvPr>
              <p:cNvSpPr txBox="1"/>
              <p:nvPr/>
            </p:nvSpPr>
            <p:spPr>
              <a:xfrm>
                <a:off x="3445282" y="2759197"/>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24120E40-CEEC-4855-FF44-3589BAC2B413}"/>
                  </a:ext>
                </a:extLst>
              </p:cNvPr>
              <p:cNvSpPr txBox="1">
                <a:spLocks noRot="1" noChangeAspect="1" noMove="1" noResize="1" noEditPoints="1" noAdjustHandles="1" noChangeArrowheads="1" noChangeShapeType="1" noTextEdit="1"/>
              </p:cNvSpPr>
              <p:nvPr/>
            </p:nvSpPr>
            <p:spPr>
              <a:xfrm>
                <a:off x="3445282" y="2759197"/>
                <a:ext cx="2758825" cy="160204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D912762-DC8E-4F19-FF2B-F3D19100923C}"/>
                  </a:ext>
                </a:extLst>
              </p:cNvPr>
              <p:cNvSpPr txBox="1"/>
              <p:nvPr/>
            </p:nvSpPr>
            <p:spPr>
              <a:xfrm>
                <a:off x="491174" y="4337494"/>
                <a:ext cx="9633213" cy="1730474"/>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m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e>
                                    </m:d>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m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e>
                                    </m:d>
                                  </m:e>
                                </m:eqArr>
                              </m:e>
                            </m:mr>
                          </m:m>
                        </m:e>
                      </m:d>
                    </m:oMath>
                  </m:oMathPara>
                </a14:m>
                <a:endParaRPr lang="en-US"/>
              </a:p>
            </p:txBody>
          </p:sp>
        </mc:Choice>
        <mc:Fallback xmlns="">
          <p:sp>
            <p:nvSpPr>
              <p:cNvPr id="11" name="TextBox 10">
                <a:extLst>
                  <a:ext uri="{FF2B5EF4-FFF2-40B4-BE49-F238E27FC236}">
                    <a16:creationId xmlns:a16="http://schemas.microsoft.com/office/drawing/2014/main" id="{6D912762-DC8E-4F19-FF2B-F3D19100923C}"/>
                  </a:ext>
                </a:extLst>
              </p:cNvPr>
              <p:cNvSpPr txBox="1">
                <a:spLocks noRot="1" noChangeAspect="1" noMove="1" noResize="1" noEditPoints="1" noAdjustHandles="1" noChangeArrowheads="1" noChangeShapeType="1" noTextEdit="1"/>
              </p:cNvSpPr>
              <p:nvPr/>
            </p:nvSpPr>
            <p:spPr>
              <a:xfrm>
                <a:off x="491174" y="4337494"/>
                <a:ext cx="9633213" cy="173047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4811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8833-DBC8-A8FC-4719-55A50D29D7A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B0373CF-7D87-21E4-A796-167A8851118E}"/>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10942740-5817-0359-53FA-913916DCECA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88625433-EF6C-87A1-70C6-8E43E600D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5" y="2903862"/>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19B2A33-0E2E-EA69-3522-4DE3CCF5BE92}"/>
                  </a:ext>
                </a:extLst>
              </p:cNvPr>
              <p:cNvSpPr txBox="1"/>
              <p:nvPr/>
            </p:nvSpPr>
            <p:spPr>
              <a:xfrm>
                <a:off x="838200" y="1049582"/>
                <a:ext cx="8641080" cy="1643848"/>
              </a:xfrm>
              <a:prstGeom prst="rect">
                <a:avLst/>
              </a:prstGeom>
              <a:noFill/>
            </p:spPr>
            <p:txBody>
              <a:bodyPr wrap="square" rtlCol="0">
                <a:spAutoFit/>
              </a:bodyPr>
              <a:lstStyle/>
              <a:p>
                <a:pPr marL="285750" indent="-285750">
                  <a:buFont typeface="Arial" panose="020B0604020202020204" pitchFamily="34" charset="0"/>
                  <a:buChar char="•"/>
                </a:pPr>
                <a:r>
                  <a:rPr lang="en-US" b="1"/>
                  <a:t>Idea: First map this calculation to matrix multiplication.</a:t>
                </a:r>
              </a:p>
              <a:p>
                <a:pPr marL="285750" indent="-285750">
                  <a:buFont typeface="Arial" panose="020B0604020202020204" pitchFamily="34" charset="0"/>
                  <a:buChar char="•"/>
                </a:pPr>
                <a:r>
                  <a:rPr lang="en-US" b="1"/>
                  <a:t>Consider the matrix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1" i="1" smtClean="0">
                            <a:latin typeface="Cambria Math" panose="02040503050406030204" pitchFamily="18" charset="0"/>
                          </a:rPr>
                          <m:t>𝑻</m:t>
                        </m:r>
                      </m:sup>
                    </m:sSup>
                    <m:r>
                      <a:rPr lang="en-US" b="1" i="1" smtClean="0">
                        <a:latin typeface="Cambria Math" panose="02040503050406030204" pitchFamily="18" charset="0"/>
                      </a:rPr>
                      <m:t>𝒑</m:t>
                    </m:r>
                  </m:oMath>
                </a14:m>
                <a:r>
                  <a:rPr lang="en-US" b="1"/>
                  <a:t>.</a:t>
                </a:r>
              </a:p>
              <a:p>
                <a:pPr marL="285750" indent="-285750">
                  <a:buFont typeface="Arial" panose="020B0604020202020204" pitchFamily="34" charset="0"/>
                  <a:buChar char="•"/>
                </a:pPr>
                <a:r>
                  <a:rPr lang="en-US" b="1"/>
                  <a:t>Since each row of this column vector be the prestige of the corresponding node:</a:t>
                </a:r>
              </a:p>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r>
                  <a:rPr lang="en-US" sz="2800" b="1"/>
                  <a:t> </a:t>
                </a:r>
                <a:endParaRPr lang="en-US"/>
              </a:p>
            </p:txBody>
          </p:sp>
        </mc:Choice>
        <mc:Fallback xmlns="">
          <p:sp>
            <p:nvSpPr>
              <p:cNvPr id="8" name="TextBox 7">
                <a:extLst>
                  <a:ext uri="{FF2B5EF4-FFF2-40B4-BE49-F238E27FC236}">
                    <a16:creationId xmlns:a16="http://schemas.microsoft.com/office/drawing/2014/main" id="{A19B2A33-0E2E-EA69-3522-4DE3CCF5BE92}"/>
                  </a:ext>
                </a:extLst>
              </p:cNvPr>
              <p:cNvSpPr txBox="1">
                <a:spLocks noRot="1" noChangeAspect="1" noMove="1" noResize="1" noEditPoints="1" noAdjustHandles="1" noChangeArrowheads="1" noChangeShapeType="1" noTextEdit="1"/>
              </p:cNvSpPr>
              <p:nvPr/>
            </p:nvSpPr>
            <p:spPr>
              <a:xfrm>
                <a:off x="838200" y="1049582"/>
                <a:ext cx="8641080" cy="1643848"/>
              </a:xfrm>
              <a:prstGeom prst="rect">
                <a:avLst/>
              </a:prstGeom>
              <a:blipFill>
                <a:blip r:embed="rId3"/>
                <a:stretch>
                  <a:fillRect l="-494" t="-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632383-9D16-A8F1-3FBA-B62F4120DCED}"/>
                  </a:ext>
                </a:extLst>
              </p:cNvPr>
              <p:cNvSpPr txBox="1"/>
              <p:nvPr/>
            </p:nvSpPr>
            <p:spPr>
              <a:xfrm>
                <a:off x="568664" y="2218768"/>
                <a:ext cx="2758825" cy="2284215"/>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d>
                    </m:oMath>
                  </m:oMathPara>
                </a14:m>
                <a:endParaRPr lang="en-US"/>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A4632383-9D16-A8F1-3FBA-B62F4120DCED}"/>
                  </a:ext>
                </a:extLst>
              </p:cNvPr>
              <p:cNvSpPr txBox="1">
                <a:spLocks noRot="1" noChangeAspect="1" noMove="1" noResize="1" noEditPoints="1" noAdjustHandles="1" noChangeArrowheads="1" noChangeShapeType="1" noTextEdit="1"/>
              </p:cNvSpPr>
              <p:nvPr/>
            </p:nvSpPr>
            <p:spPr>
              <a:xfrm>
                <a:off x="568664" y="2218768"/>
                <a:ext cx="2758825" cy="22842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FF5E00-8466-4045-98D4-B6EEA8E3A0BF}"/>
                  </a:ext>
                </a:extLst>
              </p:cNvPr>
              <p:cNvSpPr txBox="1"/>
              <p:nvPr/>
            </p:nvSpPr>
            <p:spPr>
              <a:xfrm>
                <a:off x="7003409" y="2711463"/>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4DFF5E00-8466-4045-98D4-B6EEA8E3A0BF}"/>
                  </a:ext>
                </a:extLst>
              </p:cNvPr>
              <p:cNvSpPr txBox="1">
                <a:spLocks noRot="1" noChangeAspect="1" noMove="1" noResize="1" noEditPoints="1" noAdjustHandles="1" noChangeArrowheads="1" noChangeShapeType="1" noTextEdit="1"/>
              </p:cNvSpPr>
              <p:nvPr/>
            </p:nvSpPr>
            <p:spPr>
              <a:xfrm>
                <a:off x="7003409" y="2711463"/>
                <a:ext cx="1380186" cy="14350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4F892B-C12A-3954-FC2A-B160DBEDA7A6}"/>
                  </a:ext>
                </a:extLst>
              </p:cNvPr>
              <p:cNvSpPr txBox="1"/>
              <p:nvPr/>
            </p:nvSpPr>
            <p:spPr>
              <a:xfrm>
                <a:off x="3445282" y="2673363"/>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E44F892B-C12A-3954-FC2A-B160DBEDA7A6}"/>
                  </a:ext>
                </a:extLst>
              </p:cNvPr>
              <p:cNvSpPr txBox="1">
                <a:spLocks noRot="1" noChangeAspect="1" noMove="1" noResize="1" noEditPoints="1" noAdjustHandles="1" noChangeArrowheads="1" noChangeShapeType="1" noTextEdit="1"/>
              </p:cNvSpPr>
              <p:nvPr/>
            </p:nvSpPr>
            <p:spPr>
              <a:xfrm>
                <a:off x="3445282" y="2673363"/>
                <a:ext cx="2758825" cy="160204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D976B53-F19E-CB21-C998-797CF2B23C61}"/>
                  </a:ext>
                </a:extLst>
              </p:cNvPr>
              <p:cNvSpPr txBox="1"/>
              <p:nvPr/>
            </p:nvSpPr>
            <p:spPr>
              <a:xfrm>
                <a:off x="606552" y="5929865"/>
                <a:ext cx="9633213" cy="774892"/>
              </a:xfrm>
              <a:prstGeom prst="rect">
                <a:avLst/>
              </a:prstGeom>
              <a:noFill/>
            </p:spPr>
            <p:txBody>
              <a:bodyPr wrap="square">
                <a:spAutoFit/>
              </a:bodyPr>
              <a:lstStyle/>
              <a:p>
                <a:pPr>
                  <a:lnSpc>
                    <a:spcPct val="107000"/>
                  </a:lnSpc>
                  <a:spcAft>
                    <a:spcPts val="800"/>
                  </a:spcAft>
                </a:pPr>
                <a:r>
                  <a:rPr lang="en-US"/>
                  <a:t>How do we solve this? (basically, prestige vector is an eigenvector of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oMath>
                </a14:m>
                <a:r>
                  <a:rPr lang="en-US"/>
                  <a:t> matrix.)</a:t>
                </a:r>
              </a:p>
              <a:p>
                <a:pPr>
                  <a:lnSpc>
                    <a:spcPct val="107000"/>
                  </a:lnSpc>
                  <a:spcAft>
                    <a:spcPts val="800"/>
                  </a:spcAft>
                </a:pPr>
                <a:r>
                  <a:rPr lang="en-US"/>
                  <a:t>We use an algorithm called power iteration method to retrieve the dominant eigenvector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oMath>
                </a14:m>
                <a:r>
                  <a:rPr lang="en-US"/>
                  <a:t>.</a:t>
                </a:r>
              </a:p>
            </p:txBody>
          </p:sp>
        </mc:Choice>
        <mc:Fallback xmlns="">
          <p:sp>
            <p:nvSpPr>
              <p:cNvPr id="11" name="TextBox 10">
                <a:extLst>
                  <a:ext uri="{FF2B5EF4-FFF2-40B4-BE49-F238E27FC236}">
                    <a16:creationId xmlns:a16="http://schemas.microsoft.com/office/drawing/2014/main" id="{8D976B53-F19E-CB21-C998-797CF2B23C61}"/>
                  </a:ext>
                </a:extLst>
              </p:cNvPr>
              <p:cNvSpPr txBox="1">
                <a:spLocks noRot="1" noChangeAspect="1" noMove="1" noResize="1" noEditPoints="1" noAdjustHandles="1" noChangeArrowheads="1" noChangeShapeType="1" noTextEdit="1"/>
              </p:cNvSpPr>
              <p:nvPr/>
            </p:nvSpPr>
            <p:spPr>
              <a:xfrm>
                <a:off x="606552" y="5929865"/>
                <a:ext cx="9633213" cy="774892"/>
              </a:xfrm>
              <a:prstGeom prst="rect">
                <a:avLst/>
              </a:prstGeom>
              <a:blipFill>
                <a:blip r:embed="rId7"/>
                <a:stretch>
                  <a:fillRect l="-570" t="-3937" b="-11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150AC16-9EEF-1674-D9E0-ECC26ECD6AF8}"/>
                  </a:ext>
                </a:extLst>
              </p:cNvPr>
              <p:cNvSpPr txBox="1"/>
              <p:nvPr/>
            </p:nvSpPr>
            <p:spPr>
              <a:xfrm>
                <a:off x="342133" y="4240907"/>
                <a:ext cx="9633213" cy="1730474"/>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m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e>
                                    </m:d>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m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e>
                                    </m:d>
                                  </m:e>
                                </m:eqArr>
                              </m:e>
                            </m:mr>
                          </m:m>
                        </m:e>
                      </m:d>
                    </m:oMath>
                  </m:oMathPara>
                </a14:m>
                <a:endParaRPr lang="en-US"/>
              </a:p>
            </p:txBody>
          </p:sp>
        </mc:Choice>
        <mc:Fallback xmlns="">
          <p:sp>
            <p:nvSpPr>
              <p:cNvPr id="3" name="TextBox 2">
                <a:extLst>
                  <a:ext uri="{FF2B5EF4-FFF2-40B4-BE49-F238E27FC236}">
                    <a16:creationId xmlns:a16="http://schemas.microsoft.com/office/drawing/2014/main" id="{E150AC16-9EEF-1674-D9E0-ECC26ECD6AF8}"/>
                  </a:ext>
                </a:extLst>
              </p:cNvPr>
              <p:cNvSpPr txBox="1">
                <a:spLocks noRot="1" noChangeAspect="1" noMove="1" noResize="1" noEditPoints="1" noAdjustHandles="1" noChangeArrowheads="1" noChangeShapeType="1" noTextEdit="1"/>
              </p:cNvSpPr>
              <p:nvPr/>
            </p:nvSpPr>
            <p:spPr>
              <a:xfrm>
                <a:off x="342133" y="4240907"/>
                <a:ext cx="9633213" cy="173047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03503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5FA72-BF88-64D4-4983-E2D75772612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7177873-083B-8BB5-192D-CAC0ECA0D3FE}"/>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E21F4762-3002-6795-883D-B7AA7CC857A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BFFC4A7D-8045-753A-CAD0-5571CBD13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2897" y="1955608"/>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B16CCDF-3F05-D93A-7AFF-84E06875B87F}"/>
                  </a:ext>
                </a:extLst>
              </p:cNvPr>
              <p:cNvSpPr txBox="1"/>
              <p:nvPr/>
            </p:nvSpPr>
            <p:spPr>
              <a:xfrm>
                <a:off x="838200" y="968304"/>
                <a:ext cx="8641080" cy="1643848"/>
              </a:xfrm>
              <a:prstGeom prst="rect">
                <a:avLst/>
              </a:prstGeom>
              <a:noFill/>
            </p:spPr>
            <p:txBody>
              <a:bodyPr wrap="square" rtlCol="0">
                <a:spAutoFit/>
              </a:bodyPr>
              <a:lstStyle/>
              <a:p>
                <a:pPr marL="285750" indent="-285750">
                  <a:buFont typeface="Arial" panose="020B0604020202020204" pitchFamily="34" charset="0"/>
                  <a:buChar char="•"/>
                </a:pPr>
                <a:r>
                  <a:rPr lang="en-US" b="1"/>
                  <a:t>Idea: First map this calculation to matrix multiplication.</a:t>
                </a:r>
              </a:p>
              <a:p>
                <a:pPr marL="285750" indent="-285750">
                  <a:buFont typeface="Arial" panose="020B0604020202020204" pitchFamily="34" charset="0"/>
                  <a:buChar char="•"/>
                </a:pPr>
                <a:r>
                  <a:rPr lang="en-US" b="1"/>
                  <a:t>Consider the matrix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1" i="1" smtClean="0">
                            <a:latin typeface="Cambria Math" panose="02040503050406030204" pitchFamily="18" charset="0"/>
                          </a:rPr>
                          <m:t>𝑻</m:t>
                        </m:r>
                      </m:sup>
                    </m:sSup>
                    <m:r>
                      <a:rPr lang="en-US" b="1" i="1" smtClean="0">
                        <a:latin typeface="Cambria Math" panose="02040503050406030204" pitchFamily="18" charset="0"/>
                      </a:rPr>
                      <m:t>𝒑</m:t>
                    </m:r>
                  </m:oMath>
                </a14:m>
                <a:r>
                  <a:rPr lang="en-US" b="1"/>
                  <a:t>.</a:t>
                </a:r>
              </a:p>
              <a:p>
                <a:pPr marL="285750" indent="-285750">
                  <a:buFont typeface="Arial" panose="020B0604020202020204" pitchFamily="34" charset="0"/>
                  <a:buChar char="•"/>
                </a:pPr>
                <a:r>
                  <a:rPr lang="en-US" b="1"/>
                  <a:t>Since each row of this column vector be the prestige of the corresponding node:</a:t>
                </a:r>
              </a:p>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r>
                  <a:rPr lang="en-US" sz="2800" b="1"/>
                  <a:t> </a:t>
                </a:r>
                <a:endParaRPr lang="en-US"/>
              </a:p>
            </p:txBody>
          </p:sp>
        </mc:Choice>
        <mc:Fallback xmlns="">
          <p:sp>
            <p:nvSpPr>
              <p:cNvPr id="8" name="TextBox 7">
                <a:extLst>
                  <a:ext uri="{FF2B5EF4-FFF2-40B4-BE49-F238E27FC236}">
                    <a16:creationId xmlns:a16="http://schemas.microsoft.com/office/drawing/2014/main" id="{1B16CCDF-3F05-D93A-7AFF-84E06875B87F}"/>
                  </a:ext>
                </a:extLst>
              </p:cNvPr>
              <p:cNvSpPr txBox="1">
                <a:spLocks noRot="1" noChangeAspect="1" noMove="1" noResize="1" noEditPoints="1" noAdjustHandles="1" noChangeArrowheads="1" noChangeShapeType="1" noTextEdit="1"/>
              </p:cNvSpPr>
              <p:nvPr/>
            </p:nvSpPr>
            <p:spPr>
              <a:xfrm>
                <a:off x="838200" y="968304"/>
                <a:ext cx="8641080" cy="1643848"/>
              </a:xfrm>
              <a:prstGeom prst="rect">
                <a:avLst/>
              </a:prstGeom>
              <a:blipFill>
                <a:blip r:embed="rId3"/>
                <a:stretch>
                  <a:fillRect l="-494" t="-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8A7ACD-C0DE-9D7F-93B0-4B012527AB6F}"/>
                  </a:ext>
                </a:extLst>
              </p:cNvPr>
              <p:cNvSpPr txBox="1"/>
              <p:nvPr/>
            </p:nvSpPr>
            <p:spPr>
              <a:xfrm>
                <a:off x="568664" y="2005099"/>
                <a:ext cx="2758825" cy="2284215"/>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d>
                    </m:oMath>
                  </m:oMathPara>
                </a14:m>
                <a:endParaRPr lang="en-US"/>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EC8A7ACD-C0DE-9D7F-93B0-4B012527AB6F}"/>
                  </a:ext>
                </a:extLst>
              </p:cNvPr>
              <p:cNvSpPr txBox="1">
                <a:spLocks noRot="1" noChangeAspect="1" noMove="1" noResize="1" noEditPoints="1" noAdjustHandles="1" noChangeArrowheads="1" noChangeShapeType="1" noTextEdit="1"/>
              </p:cNvSpPr>
              <p:nvPr/>
            </p:nvSpPr>
            <p:spPr>
              <a:xfrm>
                <a:off x="568664" y="2005099"/>
                <a:ext cx="2758825" cy="22842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D320E39-7F5D-648A-D7BD-3626ADC51E98}"/>
                  </a:ext>
                </a:extLst>
              </p:cNvPr>
              <p:cNvSpPr txBox="1"/>
              <p:nvPr/>
            </p:nvSpPr>
            <p:spPr>
              <a:xfrm>
                <a:off x="7003409" y="2497794"/>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BD320E39-7F5D-648A-D7BD-3626ADC51E98}"/>
                  </a:ext>
                </a:extLst>
              </p:cNvPr>
              <p:cNvSpPr txBox="1">
                <a:spLocks noRot="1" noChangeAspect="1" noMove="1" noResize="1" noEditPoints="1" noAdjustHandles="1" noChangeArrowheads="1" noChangeShapeType="1" noTextEdit="1"/>
              </p:cNvSpPr>
              <p:nvPr/>
            </p:nvSpPr>
            <p:spPr>
              <a:xfrm>
                <a:off x="7003409" y="2497794"/>
                <a:ext cx="1380186" cy="14350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2F21BD-A31E-D209-1F8D-2CF84D6D567F}"/>
                  </a:ext>
                </a:extLst>
              </p:cNvPr>
              <p:cNvSpPr txBox="1"/>
              <p:nvPr/>
            </p:nvSpPr>
            <p:spPr>
              <a:xfrm>
                <a:off x="3445282" y="2459694"/>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0A2F21BD-A31E-D209-1F8D-2CF84D6D567F}"/>
                  </a:ext>
                </a:extLst>
              </p:cNvPr>
              <p:cNvSpPr txBox="1">
                <a:spLocks noRot="1" noChangeAspect="1" noMove="1" noResize="1" noEditPoints="1" noAdjustHandles="1" noChangeArrowheads="1" noChangeShapeType="1" noTextEdit="1"/>
              </p:cNvSpPr>
              <p:nvPr/>
            </p:nvSpPr>
            <p:spPr>
              <a:xfrm>
                <a:off x="3445282" y="2459694"/>
                <a:ext cx="2758825" cy="160204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7E5A130-D916-C185-496B-2946BBD1829F}"/>
                  </a:ext>
                </a:extLst>
              </p:cNvPr>
              <p:cNvSpPr txBox="1"/>
              <p:nvPr/>
            </p:nvSpPr>
            <p:spPr>
              <a:xfrm>
                <a:off x="425186" y="5527600"/>
                <a:ext cx="10406212" cy="1289199"/>
              </a:xfrm>
              <a:prstGeom prst="rect">
                <a:avLst/>
              </a:prstGeom>
              <a:noFill/>
            </p:spPr>
            <p:txBody>
              <a:bodyPr wrap="square">
                <a:spAutoFit/>
              </a:bodyPr>
              <a:lstStyle/>
              <a:p>
                <a:pPr>
                  <a:lnSpc>
                    <a:spcPct val="107000"/>
                  </a:lnSpc>
                  <a:spcAft>
                    <a:spcPts val="800"/>
                  </a:spcAft>
                </a:pPr>
                <a:r>
                  <a:rPr lang="en-US"/>
                  <a:t>How do we solve this?</a:t>
                </a:r>
              </a:p>
              <a:p>
                <a:pPr>
                  <a:lnSpc>
                    <a:spcPct val="107000"/>
                  </a:lnSpc>
                  <a:spcAft>
                    <a:spcPts val="800"/>
                  </a:spcAft>
                </a:pPr>
                <a:r>
                  <a:rPr lang="en-US"/>
                  <a:t>We start with an initial prestige vector (</a:t>
                </a:r>
                <a:r>
                  <a:rPr lang="en-US" b="1"/>
                  <a:t>this is a guess</a:t>
                </a:r>
                <a:r>
                  <a:rPr lang="en-US"/>
                  <a:t>—we’ll talk about this in next slides)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a:t> and iterate:</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p:txBody>
          </p:sp>
        </mc:Choice>
        <mc:Fallback xmlns="">
          <p:sp>
            <p:nvSpPr>
              <p:cNvPr id="11" name="TextBox 10">
                <a:extLst>
                  <a:ext uri="{FF2B5EF4-FFF2-40B4-BE49-F238E27FC236}">
                    <a16:creationId xmlns:a16="http://schemas.microsoft.com/office/drawing/2014/main" id="{B7E5A130-D916-C185-496B-2946BBD1829F}"/>
                  </a:ext>
                </a:extLst>
              </p:cNvPr>
              <p:cNvSpPr txBox="1">
                <a:spLocks noRot="1" noChangeAspect="1" noMove="1" noResize="1" noEditPoints="1" noAdjustHandles="1" noChangeArrowheads="1" noChangeShapeType="1" noTextEdit="1"/>
              </p:cNvSpPr>
              <p:nvPr/>
            </p:nvSpPr>
            <p:spPr>
              <a:xfrm>
                <a:off x="425186" y="5527600"/>
                <a:ext cx="10406212" cy="1289199"/>
              </a:xfrm>
              <a:prstGeom prst="rect">
                <a:avLst/>
              </a:prstGeom>
              <a:blipFill>
                <a:blip r:embed="rId7"/>
                <a:stretch>
                  <a:fillRect l="-527" t="-23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1AD8DF-0E4D-42FA-484C-82F269BA8A6F}"/>
                  </a:ext>
                </a:extLst>
              </p:cNvPr>
              <p:cNvSpPr txBox="1"/>
              <p:nvPr/>
            </p:nvSpPr>
            <p:spPr>
              <a:xfrm>
                <a:off x="1673739" y="3939195"/>
                <a:ext cx="4877890" cy="1730474"/>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m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e>
                                    </m:d>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m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e>
                                    </m:d>
                                  </m:e>
                                </m:eqArr>
                              </m:e>
                            </m:mr>
                          </m:m>
                        </m:e>
                      </m:d>
                    </m:oMath>
                  </m:oMathPara>
                </a14:m>
                <a:endParaRPr lang="en-US"/>
              </a:p>
            </p:txBody>
          </p:sp>
        </mc:Choice>
        <mc:Fallback xmlns="">
          <p:sp>
            <p:nvSpPr>
              <p:cNvPr id="3" name="TextBox 2">
                <a:extLst>
                  <a:ext uri="{FF2B5EF4-FFF2-40B4-BE49-F238E27FC236}">
                    <a16:creationId xmlns:a16="http://schemas.microsoft.com/office/drawing/2014/main" id="{021AD8DF-0E4D-42FA-484C-82F269BA8A6F}"/>
                  </a:ext>
                </a:extLst>
              </p:cNvPr>
              <p:cNvSpPr txBox="1">
                <a:spLocks noRot="1" noChangeAspect="1" noMove="1" noResize="1" noEditPoints="1" noAdjustHandles="1" noChangeArrowheads="1" noChangeShapeType="1" noTextEdit="1"/>
              </p:cNvSpPr>
              <p:nvPr/>
            </p:nvSpPr>
            <p:spPr>
              <a:xfrm>
                <a:off x="1673739" y="3939195"/>
                <a:ext cx="4877890" cy="173047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153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58B6-E663-C118-66C6-4A3C52638931}"/>
              </a:ext>
            </a:extLst>
          </p:cNvPr>
          <p:cNvSpPr>
            <a:spLocks noGrp="1"/>
          </p:cNvSpPr>
          <p:nvPr>
            <p:ph type="title"/>
          </p:nvPr>
        </p:nvSpPr>
        <p:spPr>
          <a:xfrm>
            <a:off x="838200" y="365125"/>
            <a:ext cx="10515600" cy="1325563"/>
          </a:xfrm>
        </p:spPr>
        <p:txBody>
          <a:bodyPr>
            <a:normAutofit/>
          </a:bodyPr>
          <a:lstStyle/>
          <a:p>
            <a:r>
              <a:rPr lang="en-US"/>
              <a:t>Degree of a node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7D3C9E-DEF1-6CA4-CCC4-6D047FDD2D33}"/>
                  </a:ext>
                </a:extLst>
              </p:cNvPr>
              <p:cNvSpPr>
                <a:spLocks noGrp="1"/>
              </p:cNvSpPr>
              <p:nvPr>
                <p:ph sz="half" idx="1"/>
              </p:nvPr>
            </p:nvSpPr>
            <p:spPr>
              <a:xfrm>
                <a:off x="838200" y="1462807"/>
                <a:ext cx="4800600" cy="2937743"/>
              </a:xfrm>
            </p:spPr>
            <p:txBody>
              <a:bodyPr>
                <a:normAutofit/>
              </a:bodyPr>
              <a:lstStyle/>
              <a:p>
                <a:r>
                  <a:rPr lang="en-US"/>
                  <a:t>The degree of a node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oMath>
                </a14:m>
                <a:r>
                  <a:rPr lang="en-US"/>
                  <a:t>is the number of edges incident with it and is denoted as </a:t>
                </a:r>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b="0" i="1" dirty="0" smtClean="0">
                            <a:latin typeface="Cambria Math" panose="02040503050406030204" pitchFamily="18" charset="0"/>
                          </a:rPr>
                          <m:t>𝑖</m:t>
                        </m:r>
                      </m:sub>
                    </m:sSub>
                    <m:r>
                      <a:rPr lang="en-US" i="1" dirty="0" smtClean="0">
                        <a:latin typeface="Cambria Math" panose="02040503050406030204" pitchFamily="18" charset="0"/>
                      </a:rPr>
                      <m:t>)</m:t>
                    </m:r>
                  </m:oMath>
                </a14:m>
                <a:r>
                  <a:rPr lang="en-US"/>
                  <a:t> or just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𝑖</m:t>
                        </m:r>
                      </m:sub>
                    </m:sSub>
                  </m:oMath>
                </a14:m>
                <a:r>
                  <a:rPr lang="en-US"/>
                  <a:t> .</a:t>
                </a:r>
              </a:p>
              <a:p>
                <a:pPr marL="0" indent="0">
                  <a:buNone/>
                </a:pPr>
                <a:endParaRPr lang="en-US"/>
              </a:p>
            </p:txBody>
          </p:sp>
        </mc:Choice>
        <mc:Fallback xmlns="">
          <p:sp>
            <p:nvSpPr>
              <p:cNvPr id="3" name="Content Placeholder 2">
                <a:extLst>
                  <a:ext uri="{FF2B5EF4-FFF2-40B4-BE49-F238E27FC236}">
                    <a16:creationId xmlns:a16="http://schemas.microsoft.com/office/drawing/2014/main" id="{CF7D3C9E-DEF1-6CA4-CCC4-6D047FDD2D33}"/>
                  </a:ext>
                </a:extLst>
              </p:cNvPr>
              <p:cNvSpPr>
                <a:spLocks noGrp="1" noRot="1" noChangeAspect="1" noMove="1" noResize="1" noEditPoints="1" noAdjustHandles="1" noChangeArrowheads="1" noChangeShapeType="1" noTextEdit="1"/>
              </p:cNvSpPr>
              <p:nvPr>
                <p:ph sz="half" idx="1"/>
              </p:nvPr>
            </p:nvSpPr>
            <p:spPr>
              <a:xfrm>
                <a:off x="838200" y="1462807"/>
                <a:ext cx="4800600" cy="2937743"/>
              </a:xfrm>
              <a:blipFill>
                <a:blip r:embed="rId2"/>
                <a:stretch>
                  <a:fillRect l="-2287" t="-3527"/>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2B370CC7-A46D-053B-627F-3B812BC6C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571750"/>
            <a:ext cx="5916535" cy="324239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7FBA11-D54F-001B-207E-5E14C62536C3}"/>
                  </a:ext>
                </a:extLst>
              </p:cNvPr>
              <p:cNvSpPr txBox="1"/>
              <p:nvPr/>
            </p:nvSpPr>
            <p:spPr>
              <a:xfrm>
                <a:off x="1095375" y="3657600"/>
                <a:ext cx="4286250" cy="1477328"/>
              </a:xfrm>
              <a:prstGeom prst="rect">
                <a:avLst/>
              </a:prstGeom>
              <a:noFill/>
            </p:spPr>
            <p:txBody>
              <a:bodyPr wrap="square" rtlCol="0">
                <a:spAutoFit/>
              </a:bodyPr>
              <a:lstStyle/>
              <a:p>
                <a:r>
                  <a:rPr lang="en-US"/>
                  <a:t>What is the degree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9?</m:t>
                    </m:r>
                  </m:oMath>
                </a14:m>
                <a:endParaRPr lang="en-US" b="0"/>
              </a:p>
              <a:p>
                <a:pPr marL="342900" indent="-342900">
                  <a:buFont typeface="+mj-lt"/>
                  <a:buAutoNum type="arabicPeriod"/>
                </a:pPr>
                <a:r>
                  <a:rPr lang="en-US"/>
                  <a:t>3</a:t>
                </a:r>
              </a:p>
              <a:p>
                <a:pPr marL="342900" indent="-342900">
                  <a:buFont typeface="+mj-lt"/>
                  <a:buAutoNum type="arabicPeriod"/>
                </a:pPr>
                <a:r>
                  <a:rPr lang="en-US"/>
                  <a:t>1</a:t>
                </a:r>
              </a:p>
              <a:p>
                <a:pPr marL="342900" indent="-342900">
                  <a:buFont typeface="+mj-lt"/>
                  <a:buAutoNum type="arabicPeriod"/>
                </a:pPr>
                <a:r>
                  <a:rPr lang="en-US"/>
                  <a:t>4</a:t>
                </a:r>
              </a:p>
              <a:p>
                <a:pPr marL="342900" indent="-342900">
                  <a:buFont typeface="+mj-lt"/>
                  <a:buAutoNum type="arabicPeriod"/>
                </a:pPr>
                <a:r>
                  <a:rPr lang="en-US"/>
                  <a:t>8 </a:t>
                </a:r>
              </a:p>
            </p:txBody>
          </p:sp>
        </mc:Choice>
        <mc:Fallback xmlns="">
          <p:sp>
            <p:nvSpPr>
              <p:cNvPr id="4" name="TextBox 3">
                <a:extLst>
                  <a:ext uri="{FF2B5EF4-FFF2-40B4-BE49-F238E27FC236}">
                    <a16:creationId xmlns:a16="http://schemas.microsoft.com/office/drawing/2014/main" id="{1A7FBA11-D54F-001B-207E-5E14C62536C3}"/>
                  </a:ext>
                </a:extLst>
              </p:cNvPr>
              <p:cNvSpPr txBox="1">
                <a:spLocks noRot="1" noChangeAspect="1" noMove="1" noResize="1" noEditPoints="1" noAdjustHandles="1" noChangeArrowheads="1" noChangeShapeType="1" noTextEdit="1"/>
              </p:cNvSpPr>
              <p:nvPr/>
            </p:nvSpPr>
            <p:spPr>
              <a:xfrm>
                <a:off x="1095375" y="3657600"/>
                <a:ext cx="4286250" cy="1477328"/>
              </a:xfrm>
              <a:prstGeom prst="rect">
                <a:avLst/>
              </a:prstGeom>
              <a:blipFill>
                <a:blip r:embed="rId5"/>
                <a:stretch>
                  <a:fillRect l="-1280" t="-2066" b="-5785"/>
                </a:stretch>
              </a:blipFill>
            </p:spPr>
            <p:txBody>
              <a:bodyPr/>
              <a:lstStyle/>
              <a:p>
                <a:r>
                  <a:rPr lang="en-US">
                    <a:noFill/>
                  </a:rPr>
                  <a:t> </a:t>
                </a:r>
              </a:p>
            </p:txBody>
          </p:sp>
        </mc:Fallback>
      </mc:AlternateContent>
    </p:spTree>
    <p:extLst>
      <p:ext uri="{BB962C8B-B14F-4D97-AF65-F5344CB8AC3E}">
        <p14:creationId xmlns:p14="http://schemas.microsoft.com/office/powerpoint/2010/main" val="36756804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37D84-6FEE-3E87-8FD7-445994908A9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BD0323E-C557-F477-19E2-2D969B923AFF}"/>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90B857B7-9899-B4C2-47A0-04D45D48A06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5169A25E-86F6-E987-528F-423AB48A0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5" y="1584108"/>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F9D7DC-D6C2-514A-934D-C4C13BCCD3F3}"/>
                  </a:ext>
                </a:extLst>
              </p:cNvPr>
              <p:cNvSpPr txBox="1"/>
              <p:nvPr/>
            </p:nvSpPr>
            <p:spPr>
              <a:xfrm>
                <a:off x="838200" y="1223225"/>
                <a:ext cx="8641080" cy="530915"/>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r>
                  <a:rPr lang="en-US" sz="2800" b="1"/>
                  <a:t> </a:t>
                </a:r>
                <a:endParaRPr lang="en-US"/>
              </a:p>
            </p:txBody>
          </p:sp>
        </mc:Choice>
        <mc:Fallback xmlns="">
          <p:sp>
            <p:nvSpPr>
              <p:cNvPr id="8" name="TextBox 7">
                <a:extLst>
                  <a:ext uri="{FF2B5EF4-FFF2-40B4-BE49-F238E27FC236}">
                    <a16:creationId xmlns:a16="http://schemas.microsoft.com/office/drawing/2014/main" id="{47F9D7DC-D6C2-514A-934D-C4C13BCCD3F3}"/>
                  </a:ext>
                </a:extLst>
              </p:cNvPr>
              <p:cNvSpPr txBox="1">
                <a:spLocks noRot="1" noChangeAspect="1" noMove="1" noResize="1" noEditPoints="1" noAdjustHandles="1" noChangeArrowheads="1" noChangeShapeType="1" noTextEdit="1"/>
              </p:cNvSpPr>
              <p:nvPr/>
            </p:nvSpPr>
            <p:spPr>
              <a:xfrm>
                <a:off x="838200" y="1223225"/>
                <a:ext cx="8641080" cy="5309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5747F7-9F7B-57ED-449A-0D6FC3644CEC}"/>
                  </a:ext>
                </a:extLst>
              </p:cNvPr>
              <p:cNvSpPr txBox="1"/>
              <p:nvPr/>
            </p:nvSpPr>
            <p:spPr>
              <a:xfrm>
                <a:off x="444041" y="1546008"/>
                <a:ext cx="2758825" cy="2284215"/>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d>
                    </m:oMath>
                  </m:oMathPara>
                </a14:m>
                <a:endParaRPr lang="en-US"/>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AA5747F7-9F7B-57ED-449A-0D6FC3644CEC}"/>
                  </a:ext>
                </a:extLst>
              </p:cNvPr>
              <p:cNvSpPr txBox="1">
                <a:spLocks noRot="1" noChangeAspect="1" noMove="1" noResize="1" noEditPoints="1" noAdjustHandles="1" noChangeArrowheads="1" noChangeShapeType="1" noTextEdit="1"/>
              </p:cNvSpPr>
              <p:nvPr/>
            </p:nvSpPr>
            <p:spPr>
              <a:xfrm>
                <a:off x="444041" y="1546008"/>
                <a:ext cx="2758825" cy="22842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A3CB14-9F86-407A-D84B-62C9423558A9}"/>
                  </a:ext>
                </a:extLst>
              </p:cNvPr>
              <p:cNvSpPr txBox="1"/>
              <p:nvPr/>
            </p:nvSpPr>
            <p:spPr>
              <a:xfrm>
                <a:off x="6878786" y="2038703"/>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BEA3CB14-9F86-407A-D84B-62C9423558A9}"/>
                  </a:ext>
                </a:extLst>
              </p:cNvPr>
              <p:cNvSpPr txBox="1">
                <a:spLocks noRot="1" noChangeAspect="1" noMove="1" noResize="1" noEditPoints="1" noAdjustHandles="1" noChangeArrowheads="1" noChangeShapeType="1" noTextEdit="1"/>
              </p:cNvSpPr>
              <p:nvPr/>
            </p:nvSpPr>
            <p:spPr>
              <a:xfrm>
                <a:off x="6878786" y="2038703"/>
                <a:ext cx="1380186" cy="14350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569E81D-23FE-9224-AE31-BDA5037483EA}"/>
                  </a:ext>
                </a:extLst>
              </p:cNvPr>
              <p:cNvSpPr txBox="1"/>
              <p:nvPr/>
            </p:nvSpPr>
            <p:spPr>
              <a:xfrm>
                <a:off x="3320659" y="2000603"/>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0569E81D-23FE-9224-AE31-BDA5037483EA}"/>
                  </a:ext>
                </a:extLst>
              </p:cNvPr>
              <p:cNvSpPr txBox="1">
                <a:spLocks noRot="1" noChangeAspect="1" noMove="1" noResize="1" noEditPoints="1" noAdjustHandles="1" noChangeArrowheads="1" noChangeShapeType="1" noTextEdit="1"/>
              </p:cNvSpPr>
              <p:nvPr/>
            </p:nvSpPr>
            <p:spPr>
              <a:xfrm>
                <a:off x="3320659" y="2000603"/>
                <a:ext cx="2758825" cy="160204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F5485B0-0A18-AB67-7632-751566195389}"/>
                  </a:ext>
                </a:extLst>
              </p:cNvPr>
              <p:cNvSpPr txBox="1"/>
              <p:nvPr/>
            </p:nvSpPr>
            <p:spPr>
              <a:xfrm>
                <a:off x="444040" y="4051854"/>
                <a:ext cx="9633213" cy="1289199"/>
              </a:xfrm>
              <a:prstGeom prst="rect">
                <a:avLst/>
              </a:prstGeom>
              <a:noFill/>
            </p:spPr>
            <p:txBody>
              <a:bodyPr wrap="square">
                <a:spAutoFit/>
              </a:bodyPr>
              <a:lstStyle/>
              <a:p>
                <a:pPr>
                  <a:lnSpc>
                    <a:spcPct val="107000"/>
                  </a:lnSpc>
                  <a:spcAft>
                    <a:spcPts val="800"/>
                  </a:spcAft>
                </a:pPr>
                <a:r>
                  <a:rPr lang="en-US"/>
                  <a:t>We start with an initial prestige vector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a:t> and iterate:</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e>
                          </m:d>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p:txBody>
          </p:sp>
        </mc:Choice>
        <mc:Fallback xmlns="">
          <p:sp>
            <p:nvSpPr>
              <p:cNvPr id="11" name="TextBox 10">
                <a:extLst>
                  <a:ext uri="{FF2B5EF4-FFF2-40B4-BE49-F238E27FC236}">
                    <a16:creationId xmlns:a16="http://schemas.microsoft.com/office/drawing/2014/main" id="{3F5485B0-0A18-AB67-7632-751566195389}"/>
                  </a:ext>
                </a:extLst>
              </p:cNvPr>
              <p:cNvSpPr txBox="1">
                <a:spLocks noRot="1" noChangeAspect="1" noMove="1" noResize="1" noEditPoints="1" noAdjustHandles="1" noChangeArrowheads="1" noChangeShapeType="1" noTextEdit="1"/>
              </p:cNvSpPr>
              <p:nvPr/>
            </p:nvSpPr>
            <p:spPr>
              <a:xfrm>
                <a:off x="444040" y="4051854"/>
                <a:ext cx="9633213" cy="1289199"/>
              </a:xfrm>
              <a:prstGeom prst="rect">
                <a:avLst/>
              </a:prstGeom>
              <a:blipFill>
                <a:blip r:embed="rId7"/>
                <a:stretch>
                  <a:fillRect l="-570" t="-2370"/>
                </a:stretch>
              </a:blipFill>
            </p:spPr>
            <p:txBody>
              <a:bodyPr/>
              <a:lstStyle/>
              <a:p>
                <a:r>
                  <a:rPr lang="en-US">
                    <a:noFill/>
                  </a:rPr>
                  <a:t> </a:t>
                </a:r>
              </a:p>
            </p:txBody>
          </p:sp>
        </mc:Fallback>
      </mc:AlternateContent>
    </p:spTree>
    <p:extLst>
      <p:ext uri="{BB962C8B-B14F-4D97-AF65-F5344CB8AC3E}">
        <p14:creationId xmlns:p14="http://schemas.microsoft.com/office/powerpoint/2010/main" val="14625414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A80E6-79AB-33EE-DB86-1C78ED00304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AC460D-0E2E-FFE4-66A4-FC10A2EA9C00}"/>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6029D81C-3FA7-D594-2A2C-E984A0E1673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BFE19968-674D-5C7F-A8A1-07E8537C3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5" y="1584108"/>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F9A85F-324F-7E8E-BCC6-C4AFF6AB86B5}"/>
                  </a:ext>
                </a:extLst>
              </p:cNvPr>
              <p:cNvSpPr txBox="1"/>
              <p:nvPr/>
            </p:nvSpPr>
            <p:spPr>
              <a:xfrm>
                <a:off x="838200" y="1223225"/>
                <a:ext cx="8641080" cy="530915"/>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r>
                  <a:rPr lang="en-US" sz="2800" b="1"/>
                  <a:t> </a:t>
                </a:r>
                <a:endParaRPr lang="en-US"/>
              </a:p>
            </p:txBody>
          </p:sp>
        </mc:Choice>
        <mc:Fallback xmlns="">
          <p:sp>
            <p:nvSpPr>
              <p:cNvPr id="8" name="TextBox 7">
                <a:extLst>
                  <a:ext uri="{FF2B5EF4-FFF2-40B4-BE49-F238E27FC236}">
                    <a16:creationId xmlns:a16="http://schemas.microsoft.com/office/drawing/2014/main" id="{25F9A85F-324F-7E8E-BCC6-C4AFF6AB86B5}"/>
                  </a:ext>
                </a:extLst>
              </p:cNvPr>
              <p:cNvSpPr txBox="1">
                <a:spLocks noRot="1" noChangeAspect="1" noMove="1" noResize="1" noEditPoints="1" noAdjustHandles="1" noChangeArrowheads="1" noChangeShapeType="1" noTextEdit="1"/>
              </p:cNvSpPr>
              <p:nvPr/>
            </p:nvSpPr>
            <p:spPr>
              <a:xfrm>
                <a:off x="838200" y="1223225"/>
                <a:ext cx="8641080" cy="5309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78CC71-9DCB-DB2E-0210-B236CAF668E2}"/>
                  </a:ext>
                </a:extLst>
              </p:cNvPr>
              <p:cNvSpPr txBox="1"/>
              <p:nvPr/>
            </p:nvSpPr>
            <p:spPr>
              <a:xfrm>
                <a:off x="444041" y="1546008"/>
                <a:ext cx="2758825" cy="2284215"/>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d>
                    </m:oMath>
                  </m:oMathPara>
                </a14:m>
                <a:endParaRPr lang="en-US"/>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DF78CC71-9DCB-DB2E-0210-B236CAF668E2}"/>
                  </a:ext>
                </a:extLst>
              </p:cNvPr>
              <p:cNvSpPr txBox="1">
                <a:spLocks noRot="1" noChangeAspect="1" noMove="1" noResize="1" noEditPoints="1" noAdjustHandles="1" noChangeArrowheads="1" noChangeShapeType="1" noTextEdit="1"/>
              </p:cNvSpPr>
              <p:nvPr/>
            </p:nvSpPr>
            <p:spPr>
              <a:xfrm>
                <a:off x="444041" y="1546008"/>
                <a:ext cx="2758825" cy="22842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04A693-21B1-EDDF-273B-B705B990E030}"/>
                  </a:ext>
                </a:extLst>
              </p:cNvPr>
              <p:cNvSpPr txBox="1"/>
              <p:nvPr/>
            </p:nvSpPr>
            <p:spPr>
              <a:xfrm>
                <a:off x="6878786" y="2038703"/>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F304A693-21B1-EDDF-273B-B705B990E030}"/>
                  </a:ext>
                </a:extLst>
              </p:cNvPr>
              <p:cNvSpPr txBox="1">
                <a:spLocks noRot="1" noChangeAspect="1" noMove="1" noResize="1" noEditPoints="1" noAdjustHandles="1" noChangeArrowheads="1" noChangeShapeType="1" noTextEdit="1"/>
              </p:cNvSpPr>
              <p:nvPr/>
            </p:nvSpPr>
            <p:spPr>
              <a:xfrm>
                <a:off x="6878786" y="2038703"/>
                <a:ext cx="1380186" cy="14350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9EC4E8-7600-0426-ECBC-67ADFF2FAFCC}"/>
                  </a:ext>
                </a:extLst>
              </p:cNvPr>
              <p:cNvSpPr txBox="1"/>
              <p:nvPr/>
            </p:nvSpPr>
            <p:spPr>
              <a:xfrm>
                <a:off x="3320659" y="2000603"/>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7A9EC4E8-7600-0426-ECBC-67ADFF2FAFCC}"/>
                  </a:ext>
                </a:extLst>
              </p:cNvPr>
              <p:cNvSpPr txBox="1">
                <a:spLocks noRot="1" noChangeAspect="1" noMove="1" noResize="1" noEditPoints="1" noAdjustHandles="1" noChangeArrowheads="1" noChangeShapeType="1" noTextEdit="1"/>
              </p:cNvSpPr>
              <p:nvPr/>
            </p:nvSpPr>
            <p:spPr>
              <a:xfrm>
                <a:off x="3320659" y="2000603"/>
                <a:ext cx="2758825" cy="160204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A35B70-3E7F-958E-E6B1-BDB54C2244C2}"/>
                  </a:ext>
                </a:extLst>
              </p:cNvPr>
              <p:cNvSpPr txBox="1"/>
              <p:nvPr/>
            </p:nvSpPr>
            <p:spPr>
              <a:xfrm>
                <a:off x="444040" y="4051854"/>
                <a:ext cx="9633213" cy="1999715"/>
              </a:xfrm>
              <a:prstGeom prst="rect">
                <a:avLst/>
              </a:prstGeom>
              <a:noFill/>
            </p:spPr>
            <p:txBody>
              <a:bodyPr wrap="square">
                <a:spAutoFit/>
              </a:bodyPr>
              <a:lstStyle/>
              <a:p>
                <a:pPr>
                  <a:lnSpc>
                    <a:spcPct val="107000"/>
                  </a:lnSpc>
                  <a:spcAft>
                    <a:spcPts val="800"/>
                  </a:spcAft>
                </a:pPr>
                <a:r>
                  <a:rPr lang="en-US"/>
                  <a:t>We start with an initial prestige vector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a:t> and iterate:</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e>
                          </m:d>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e>
                              </m:d>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e>
                          </m:d>
                        </m:e>
                        <m:sup>
                          <m:r>
                            <a:rPr lang="en-US" b="0" i="1" smtClean="0">
                              <a:latin typeface="Cambria Math" panose="02040503050406030204" pitchFamily="18" charset="0"/>
                            </a:rPr>
                            <m:t>3</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endParaRPr lang="en-US" b="1"/>
              </a:p>
            </p:txBody>
          </p:sp>
        </mc:Choice>
        <mc:Fallback xmlns="">
          <p:sp>
            <p:nvSpPr>
              <p:cNvPr id="11" name="TextBox 10">
                <a:extLst>
                  <a:ext uri="{FF2B5EF4-FFF2-40B4-BE49-F238E27FC236}">
                    <a16:creationId xmlns:a16="http://schemas.microsoft.com/office/drawing/2014/main" id="{6CA35B70-3E7F-958E-E6B1-BDB54C2244C2}"/>
                  </a:ext>
                </a:extLst>
              </p:cNvPr>
              <p:cNvSpPr txBox="1">
                <a:spLocks noRot="1" noChangeAspect="1" noMove="1" noResize="1" noEditPoints="1" noAdjustHandles="1" noChangeArrowheads="1" noChangeShapeType="1" noTextEdit="1"/>
              </p:cNvSpPr>
              <p:nvPr/>
            </p:nvSpPr>
            <p:spPr>
              <a:xfrm>
                <a:off x="444040" y="4051854"/>
                <a:ext cx="9633213" cy="1999715"/>
              </a:xfrm>
              <a:prstGeom prst="rect">
                <a:avLst/>
              </a:prstGeom>
              <a:blipFill>
                <a:blip r:embed="rId7"/>
                <a:stretch>
                  <a:fillRect l="-570" t="-1524"/>
                </a:stretch>
              </a:blipFill>
            </p:spPr>
            <p:txBody>
              <a:bodyPr/>
              <a:lstStyle/>
              <a:p>
                <a:r>
                  <a:rPr lang="en-US">
                    <a:noFill/>
                  </a:rPr>
                  <a:t> </a:t>
                </a:r>
              </a:p>
            </p:txBody>
          </p:sp>
        </mc:Fallback>
      </mc:AlternateContent>
    </p:spTree>
    <p:extLst>
      <p:ext uri="{BB962C8B-B14F-4D97-AF65-F5344CB8AC3E}">
        <p14:creationId xmlns:p14="http://schemas.microsoft.com/office/powerpoint/2010/main" val="2732805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8160C-A27F-02E1-EC31-3D0E05D5E3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170384E-FB70-71D5-0519-39A2FAE0F102}"/>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38775AD6-DE12-40F7-ADAB-98E1197582B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73569774-AB9B-494A-01D3-39C618BB8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5" y="1584108"/>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CF955A-F8EF-F545-34A5-7ABCC6D3D2B4}"/>
                  </a:ext>
                </a:extLst>
              </p:cNvPr>
              <p:cNvSpPr txBox="1"/>
              <p:nvPr/>
            </p:nvSpPr>
            <p:spPr>
              <a:xfrm>
                <a:off x="838200" y="1223225"/>
                <a:ext cx="8641080" cy="530915"/>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r>
                  <a:rPr lang="en-US" sz="2800" b="1"/>
                  <a:t> </a:t>
                </a:r>
                <a:endParaRPr lang="en-US"/>
              </a:p>
            </p:txBody>
          </p:sp>
        </mc:Choice>
        <mc:Fallback xmlns="">
          <p:sp>
            <p:nvSpPr>
              <p:cNvPr id="8" name="TextBox 7">
                <a:extLst>
                  <a:ext uri="{FF2B5EF4-FFF2-40B4-BE49-F238E27FC236}">
                    <a16:creationId xmlns:a16="http://schemas.microsoft.com/office/drawing/2014/main" id="{52CF955A-F8EF-F545-34A5-7ABCC6D3D2B4}"/>
                  </a:ext>
                </a:extLst>
              </p:cNvPr>
              <p:cNvSpPr txBox="1">
                <a:spLocks noRot="1" noChangeAspect="1" noMove="1" noResize="1" noEditPoints="1" noAdjustHandles="1" noChangeArrowheads="1" noChangeShapeType="1" noTextEdit="1"/>
              </p:cNvSpPr>
              <p:nvPr/>
            </p:nvSpPr>
            <p:spPr>
              <a:xfrm>
                <a:off x="838200" y="1223225"/>
                <a:ext cx="8641080" cy="5309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49859A-109E-DD0B-2CB8-7A6E02139D0F}"/>
                  </a:ext>
                </a:extLst>
              </p:cNvPr>
              <p:cNvSpPr txBox="1"/>
              <p:nvPr/>
            </p:nvSpPr>
            <p:spPr>
              <a:xfrm>
                <a:off x="444041" y="1546008"/>
                <a:ext cx="2758825" cy="2284215"/>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d>
                    </m:oMath>
                  </m:oMathPara>
                </a14:m>
                <a:endParaRPr lang="en-US"/>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6A49859A-109E-DD0B-2CB8-7A6E02139D0F}"/>
                  </a:ext>
                </a:extLst>
              </p:cNvPr>
              <p:cNvSpPr txBox="1">
                <a:spLocks noRot="1" noChangeAspect="1" noMove="1" noResize="1" noEditPoints="1" noAdjustHandles="1" noChangeArrowheads="1" noChangeShapeType="1" noTextEdit="1"/>
              </p:cNvSpPr>
              <p:nvPr/>
            </p:nvSpPr>
            <p:spPr>
              <a:xfrm>
                <a:off x="444041" y="1546008"/>
                <a:ext cx="2758825" cy="22842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A7FD01-EA52-ECDE-5DFB-B75722FB9811}"/>
                  </a:ext>
                </a:extLst>
              </p:cNvPr>
              <p:cNvSpPr txBox="1"/>
              <p:nvPr/>
            </p:nvSpPr>
            <p:spPr>
              <a:xfrm>
                <a:off x="6878786" y="2038703"/>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EDA7FD01-EA52-ECDE-5DFB-B75722FB9811}"/>
                  </a:ext>
                </a:extLst>
              </p:cNvPr>
              <p:cNvSpPr txBox="1">
                <a:spLocks noRot="1" noChangeAspect="1" noMove="1" noResize="1" noEditPoints="1" noAdjustHandles="1" noChangeArrowheads="1" noChangeShapeType="1" noTextEdit="1"/>
              </p:cNvSpPr>
              <p:nvPr/>
            </p:nvSpPr>
            <p:spPr>
              <a:xfrm>
                <a:off x="6878786" y="2038703"/>
                <a:ext cx="1380186" cy="14350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CF3E873-DB0C-2F20-3CBF-DC02B7CADC73}"/>
                  </a:ext>
                </a:extLst>
              </p:cNvPr>
              <p:cNvSpPr txBox="1"/>
              <p:nvPr/>
            </p:nvSpPr>
            <p:spPr>
              <a:xfrm>
                <a:off x="3320659" y="2000603"/>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5CF3E873-DB0C-2F20-3CBF-DC02B7CADC73}"/>
                  </a:ext>
                </a:extLst>
              </p:cNvPr>
              <p:cNvSpPr txBox="1">
                <a:spLocks noRot="1" noChangeAspect="1" noMove="1" noResize="1" noEditPoints="1" noAdjustHandles="1" noChangeArrowheads="1" noChangeShapeType="1" noTextEdit="1"/>
              </p:cNvSpPr>
              <p:nvPr/>
            </p:nvSpPr>
            <p:spPr>
              <a:xfrm>
                <a:off x="3320659" y="2000603"/>
                <a:ext cx="2758825" cy="160204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E962D9-2BDC-FE79-FDF9-91A239E34FA1}"/>
                  </a:ext>
                </a:extLst>
              </p:cNvPr>
              <p:cNvSpPr txBox="1"/>
              <p:nvPr/>
            </p:nvSpPr>
            <p:spPr>
              <a:xfrm>
                <a:off x="444040" y="4051854"/>
                <a:ext cx="9633213" cy="2848600"/>
              </a:xfrm>
              <a:prstGeom prst="rect">
                <a:avLst/>
              </a:prstGeom>
              <a:noFill/>
            </p:spPr>
            <p:txBody>
              <a:bodyPr wrap="square">
                <a:spAutoFit/>
              </a:bodyPr>
              <a:lstStyle/>
              <a:p>
                <a:pPr>
                  <a:lnSpc>
                    <a:spcPct val="107000"/>
                  </a:lnSpc>
                  <a:spcAft>
                    <a:spcPts val="800"/>
                  </a:spcAft>
                </a:pPr>
                <a:r>
                  <a:rPr lang="en-US"/>
                  <a:t>We start with an initial prestige vector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a:t> and iterate:</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e>
                          </m:d>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e>
                              </m:d>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e>
                          </m:d>
                        </m:e>
                        <m:sup>
                          <m:r>
                            <a:rPr lang="en-US" b="0" i="1" smtClean="0">
                              <a:latin typeface="Cambria Math" panose="02040503050406030204" pitchFamily="18" charset="0"/>
                            </a:rPr>
                            <m:t>3</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r>
                                <a:rPr lang="en-US" b="0" i="1" smtClean="0">
                                  <a:latin typeface="Cambria Math" panose="02040503050406030204" pitchFamily="18" charset="0"/>
                                </a:rPr>
                                <m:t>−1</m:t>
                              </m:r>
                            </m:sub>
                          </m:sSub>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e>
                          </m:d>
                        </m:e>
                        <m:sup>
                          <m:r>
                            <a:rPr lang="en-US" b="0" i="1" smtClean="0">
                              <a:latin typeface="Cambria Math" panose="02040503050406030204" pitchFamily="18" charset="0"/>
                            </a:rPr>
                            <m:t>𝑘</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endParaRPr lang="en-US" b="1"/>
              </a:p>
            </p:txBody>
          </p:sp>
        </mc:Choice>
        <mc:Fallback xmlns="">
          <p:sp>
            <p:nvSpPr>
              <p:cNvPr id="11" name="TextBox 10">
                <a:extLst>
                  <a:ext uri="{FF2B5EF4-FFF2-40B4-BE49-F238E27FC236}">
                    <a16:creationId xmlns:a16="http://schemas.microsoft.com/office/drawing/2014/main" id="{48E962D9-2BDC-FE79-FDF9-91A239E34FA1}"/>
                  </a:ext>
                </a:extLst>
              </p:cNvPr>
              <p:cNvSpPr txBox="1">
                <a:spLocks noRot="1" noChangeAspect="1" noMove="1" noResize="1" noEditPoints="1" noAdjustHandles="1" noChangeArrowheads="1" noChangeShapeType="1" noTextEdit="1"/>
              </p:cNvSpPr>
              <p:nvPr/>
            </p:nvSpPr>
            <p:spPr>
              <a:xfrm>
                <a:off x="444040" y="4051854"/>
                <a:ext cx="9633213" cy="2848600"/>
              </a:xfrm>
              <a:prstGeom prst="rect">
                <a:avLst/>
              </a:prstGeom>
              <a:blipFill>
                <a:blip r:embed="rId7"/>
                <a:stretch>
                  <a:fillRect l="-570" t="-1071"/>
                </a:stretch>
              </a:blipFill>
            </p:spPr>
            <p:txBody>
              <a:bodyPr/>
              <a:lstStyle/>
              <a:p>
                <a:r>
                  <a:rPr lang="en-US">
                    <a:noFill/>
                  </a:rPr>
                  <a:t> </a:t>
                </a:r>
              </a:p>
            </p:txBody>
          </p:sp>
        </mc:Fallback>
      </mc:AlternateContent>
    </p:spTree>
    <p:extLst>
      <p:ext uri="{BB962C8B-B14F-4D97-AF65-F5344CB8AC3E}">
        <p14:creationId xmlns:p14="http://schemas.microsoft.com/office/powerpoint/2010/main" val="4948663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71375-2766-AD74-7760-237A440F412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0D921F7-4E15-02E5-37E3-8226C9440332}"/>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E825DB60-8AF4-7A60-55CB-EA6BE0E63AE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769E77BF-BAAC-6774-8B4C-D32AA9DEF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5" y="1584108"/>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D84669-563C-6817-739F-DC01AB1FF786}"/>
                  </a:ext>
                </a:extLst>
              </p:cNvPr>
              <p:cNvSpPr txBox="1"/>
              <p:nvPr/>
            </p:nvSpPr>
            <p:spPr>
              <a:xfrm>
                <a:off x="838200" y="1223225"/>
                <a:ext cx="8641080" cy="530915"/>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r>
                  <a:rPr lang="en-US" sz="2800" b="1"/>
                  <a:t> </a:t>
                </a:r>
                <a:endParaRPr lang="en-US"/>
              </a:p>
            </p:txBody>
          </p:sp>
        </mc:Choice>
        <mc:Fallback xmlns="">
          <p:sp>
            <p:nvSpPr>
              <p:cNvPr id="8" name="TextBox 7">
                <a:extLst>
                  <a:ext uri="{FF2B5EF4-FFF2-40B4-BE49-F238E27FC236}">
                    <a16:creationId xmlns:a16="http://schemas.microsoft.com/office/drawing/2014/main" id="{DBD84669-563C-6817-739F-DC01AB1FF786}"/>
                  </a:ext>
                </a:extLst>
              </p:cNvPr>
              <p:cNvSpPr txBox="1">
                <a:spLocks noRot="1" noChangeAspect="1" noMove="1" noResize="1" noEditPoints="1" noAdjustHandles="1" noChangeArrowheads="1" noChangeShapeType="1" noTextEdit="1"/>
              </p:cNvSpPr>
              <p:nvPr/>
            </p:nvSpPr>
            <p:spPr>
              <a:xfrm>
                <a:off x="838200" y="1223225"/>
                <a:ext cx="8641080" cy="5309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B271DB-97BC-5A78-E5EE-A1E613D68223}"/>
                  </a:ext>
                </a:extLst>
              </p:cNvPr>
              <p:cNvSpPr txBox="1"/>
              <p:nvPr/>
            </p:nvSpPr>
            <p:spPr>
              <a:xfrm>
                <a:off x="444041" y="1546008"/>
                <a:ext cx="2758825" cy="2284215"/>
              </a:xfrm>
              <a:prstGeom prst="rect">
                <a:avLst/>
              </a:prstGeom>
              <a:noFill/>
            </p:spPr>
            <p:txBody>
              <a:bodyPr wrap="square">
                <a:spAutoFit/>
              </a:bodyPr>
              <a:lstStyle/>
              <a:p>
                <a:pPr marL="0" marR="0">
                  <a:lnSpc>
                    <a:spcPct val="107000"/>
                  </a:lnSpc>
                  <a:spcBef>
                    <a:spcPts val="0"/>
                  </a:spcBef>
                  <a:spcAft>
                    <a:spcPts val="800"/>
                  </a:spcAft>
                </a:pPr>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d>
                    </m:oMath>
                  </m:oMathPara>
                </a14:m>
                <a:endParaRPr lang="en-US"/>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7EB271DB-97BC-5A78-E5EE-A1E613D68223}"/>
                  </a:ext>
                </a:extLst>
              </p:cNvPr>
              <p:cNvSpPr txBox="1">
                <a:spLocks noRot="1" noChangeAspect="1" noMove="1" noResize="1" noEditPoints="1" noAdjustHandles="1" noChangeArrowheads="1" noChangeShapeType="1" noTextEdit="1"/>
              </p:cNvSpPr>
              <p:nvPr/>
            </p:nvSpPr>
            <p:spPr>
              <a:xfrm>
                <a:off x="444041" y="1546008"/>
                <a:ext cx="2758825" cy="22842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AD1AC4-BCE8-B2D1-C480-39E1B3DE58A8}"/>
                  </a:ext>
                </a:extLst>
              </p:cNvPr>
              <p:cNvSpPr txBox="1"/>
              <p:nvPr/>
            </p:nvSpPr>
            <p:spPr>
              <a:xfrm>
                <a:off x="6878786" y="2038703"/>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1EAD1AC4-BCE8-B2D1-C480-39E1B3DE58A8}"/>
                  </a:ext>
                </a:extLst>
              </p:cNvPr>
              <p:cNvSpPr txBox="1">
                <a:spLocks noRot="1" noChangeAspect="1" noMove="1" noResize="1" noEditPoints="1" noAdjustHandles="1" noChangeArrowheads="1" noChangeShapeType="1" noTextEdit="1"/>
              </p:cNvSpPr>
              <p:nvPr/>
            </p:nvSpPr>
            <p:spPr>
              <a:xfrm>
                <a:off x="6878786" y="2038703"/>
                <a:ext cx="1380186" cy="14350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06A6F8-19E2-8CDD-7CEB-EAB7B16B47CC}"/>
                  </a:ext>
                </a:extLst>
              </p:cNvPr>
              <p:cNvSpPr txBox="1"/>
              <p:nvPr/>
            </p:nvSpPr>
            <p:spPr>
              <a:xfrm>
                <a:off x="3320659" y="2000603"/>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0706A6F8-19E2-8CDD-7CEB-EAB7B16B47CC}"/>
                  </a:ext>
                </a:extLst>
              </p:cNvPr>
              <p:cNvSpPr txBox="1">
                <a:spLocks noRot="1" noChangeAspect="1" noMove="1" noResize="1" noEditPoints="1" noAdjustHandles="1" noChangeArrowheads="1" noChangeShapeType="1" noTextEdit="1"/>
              </p:cNvSpPr>
              <p:nvPr/>
            </p:nvSpPr>
            <p:spPr>
              <a:xfrm>
                <a:off x="3320659" y="2000603"/>
                <a:ext cx="2758825" cy="160204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64C624A-8A71-81D3-4116-88EC482FD310}"/>
                  </a:ext>
                </a:extLst>
              </p:cNvPr>
              <p:cNvSpPr txBox="1"/>
              <p:nvPr/>
            </p:nvSpPr>
            <p:spPr>
              <a:xfrm>
                <a:off x="444040" y="4051854"/>
                <a:ext cx="9633213" cy="2848600"/>
              </a:xfrm>
              <a:prstGeom prst="rect">
                <a:avLst/>
              </a:prstGeom>
              <a:noFill/>
            </p:spPr>
            <p:txBody>
              <a:bodyPr wrap="square">
                <a:spAutoFit/>
              </a:bodyPr>
              <a:lstStyle/>
              <a:p>
                <a:pPr>
                  <a:lnSpc>
                    <a:spcPct val="107000"/>
                  </a:lnSpc>
                  <a:spcAft>
                    <a:spcPts val="800"/>
                  </a:spcAft>
                </a:pPr>
                <a:r>
                  <a:rPr lang="en-US"/>
                  <a:t>We start with an initial prestige vector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a:t> and iterate:</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e>
                          </m:d>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e>
                              </m:d>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e>
                          </m:d>
                        </m:e>
                        <m:sup>
                          <m:r>
                            <a:rPr lang="en-US" b="0" i="1" smtClean="0">
                              <a:latin typeface="Cambria Math" panose="02040503050406030204" pitchFamily="18" charset="0"/>
                            </a:rPr>
                            <m:t>3</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r>
                                <a:rPr lang="en-US" b="0" i="1" smtClean="0">
                                  <a:latin typeface="Cambria Math" panose="02040503050406030204" pitchFamily="18" charset="0"/>
                                </a:rPr>
                                <m:t>−1</m:t>
                              </m:r>
                            </m:sub>
                          </m:sSub>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e>
                          </m:d>
                        </m:e>
                        <m:sup>
                          <m:r>
                            <a:rPr lang="en-US" b="0" i="1" smtClean="0">
                              <a:latin typeface="Cambria Math" panose="02040503050406030204" pitchFamily="18" charset="0"/>
                            </a:rPr>
                            <m:t>𝑘</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m:oMathPara>
                </a14:m>
                <a:endParaRPr lang="en-US"/>
              </a:p>
              <a:p>
                <a:pPr>
                  <a:lnSpc>
                    <a:spcPct val="107000"/>
                  </a:lnSpc>
                  <a:spcAft>
                    <a:spcPts val="800"/>
                  </a:spcAft>
                </a:pPr>
                <a:endParaRPr lang="en-US" b="1"/>
              </a:p>
            </p:txBody>
          </p:sp>
        </mc:Choice>
        <mc:Fallback xmlns="">
          <p:sp>
            <p:nvSpPr>
              <p:cNvPr id="11" name="TextBox 10">
                <a:extLst>
                  <a:ext uri="{FF2B5EF4-FFF2-40B4-BE49-F238E27FC236}">
                    <a16:creationId xmlns:a16="http://schemas.microsoft.com/office/drawing/2014/main" id="{A64C624A-8A71-81D3-4116-88EC482FD310}"/>
                  </a:ext>
                </a:extLst>
              </p:cNvPr>
              <p:cNvSpPr txBox="1">
                <a:spLocks noRot="1" noChangeAspect="1" noMove="1" noResize="1" noEditPoints="1" noAdjustHandles="1" noChangeArrowheads="1" noChangeShapeType="1" noTextEdit="1"/>
              </p:cNvSpPr>
              <p:nvPr/>
            </p:nvSpPr>
            <p:spPr>
              <a:xfrm>
                <a:off x="444040" y="4051854"/>
                <a:ext cx="9633213" cy="2848600"/>
              </a:xfrm>
              <a:prstGeom prst="rect">
                <a:avLst/>
              </a:prstGeom>
              <a:blipFill>
                <a:blip r:embed="rId7"/>
                <a:stretch>
                  <a:fillRect l="-570" t="-1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A4A100-B1A9-85D4-181E-3735426B101D}"/>
                  </a:ext>
                </a:extLst>
              </p:cNvPr>
              <p:cNvSpPr txBox="1"/>
              <p:nvPr/>
            </p:nvSpPr>
            <p:spPr>
              <a:xfrm>
                <a:off x="7569724" y="3881236"/>
                <a:ext cx="3685879" cy="1200329"/>
              </a:xfrm>
              <a:prstGeom prst="rect">
                <a:avLst/>
              </a:prstGeom>
              <a:noFill/>
            </p:spPr>
            <p:txBody>
              <a:bodyPr wrap="square" rtlCol="0">
                <a:spAutoFit/>
              </a:bodyPr>
              <a:lstStyle/>
              <a:p>
                <a:r>
                  <a:rPr lang="en-US"/>
                  <a:t>Basically, this algorithm </a:t>
                </a:r>
                <a:r>
                  <a:rPr lang="en-US">
                    <a:solidFill>
                      <a:srgbClr val="00B050"/>
                    </a:solidFill>
                  </a:rPr>
                  <a:t>converges</a:t>
                </a:r>
                <a:r>
                  <a:rPr lang="en-US"/>
                  <a:t> to the </a:t>
                </a:r>
                <a:r>
                  <a:rPr lang="en-US" b="1" i="1" u="sng">
                    <a:solidFill>
                      <a:srgbClr val="0070C0"/>
                    </a:solidFill>
                  </a:rPr>
                  <a:t>dominant eigenvector </a:t>
                </a:r>
                <a:r>
                  <a:rPr lang="en-US"/>
                  <a:t>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oMath>
                </a14:m>
                <a:r>
                  <a:rPr lang="en-US"/>
                  <a:t>, and the iterative process used to find </a:t>
                </a:r>
                <a14:m>
                  <m:oMath xmlns:m="http://schemas.openxmlformats.org/officeDocument/2006/math">
                    <m:r>
                      <a:rPr lang="en-US" b="0" i="1" smtClean="0">
                        <a:latin typeface="Cambria Math" panose="02040503050406030204" pitchFamily="18" charset="0"/>
                      </a:rPr>
                      <m:t>𝑝</m:t>
                    </m:r>
                  </m:oMath>
                </a14:m>
                <a:r>
                  <a:rPr lang="en-US"/>
                  <a:t> is called </a:t>
                </a:r>
                <a:r>
                  <a:rPr lang="en-US" b="1" u="sng">
                    <a:solidFill>
                      <a:srgbClr val="FF0000"/>
                    </a:solidFill>
                  </a:rPr>
                  <a:t>power iteration</a:t>
                </a:r>
                <a:r>
                  <a:rPr lang="en-US"/>
                  <a:t>.</a:t>
                </a:r>
              </a:p>
            </p:txBody>
          </p:sp>
        </mc:Choice>
        <mc:Fallback xmlns="">
          <p:sp>
            <p:nvSpPr>
              <p:cNvPr id="3" name="TextBox 2">
                <a:extLst>
                  <a:ext uri="{FF2B5EF4-FFF2-40B4-BE49-F238E27FC236}">
                    <a16:creationId xmlns:a16="http://schemas.microsoft.com/office/drawing/2014/main" id="{F0A4A100-B1A9-85D4-181E-3735426B101D}"/>
                  </a:ext>
                </a:extLst>
              </p:cNvPr>
              <p:cNvSpPr txBox="1">
                <a:spLocks noRot="1" noChangeAspect="1" noMove="1" noResize="1" noEditPoints="1" noAdjustHandles="1" noChangeArrowheads="1" noChangeShapeType="1" noTextEdit="1"/>
              </p:cNvSpPr>
              <p:nvPr/>
            </p:nvSpPr>
            <p:spPr>
              <a:xfrm>
                <a:off x="7569724" y="3881236"/>
                <a:ext cx="3685879" cy="1200329"/>
              </a:xfrm>
              <a:prstGeom prst="rect">
                <a:avLst/>
              </a:prstGeom>
              <a:blipFill>
                <a:blip r:embed="rId8"/>
                <a:stretch>
                  <a:fillRect l="-1490" t="-3046" r="-1821" b="-7107"/>
                </a:stretch>
              </a:blipFill>
            </p:spPr>
            <p:txBody>
              <a:bodyPr/>
              <a:lstStyle/>
              <a:p>
                <a:r>
                  <a:rPr lang="en-US">
                    <a:noFill/>
                  </a:rPr>
                  <a:t> </a:t>
                </a:r>
              </a:p>
            </p:txBody>
          </p:sp>
        </mc:Fallback>
      </mc:AlternateContent>
    </p:spTree>
    <p:extLst>
      <p:ext uri="{BB962C8B-B14F-4D97-AF65-F5344CB8AC3E}">
        <p14:creationId xmlns:p14="http://schemas.microsoft.com/office/powerpoint/2010/main" val="2254057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C6693-8819-21BB-79FD-11B57C05DF6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C4430DA-6C34-68B0-6B89-61B7B900ACE7}"/>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4EE6F391-008E-5D2A-DC30-BB774F30F5D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5F20BCB8-87AA-2646-320E-E0700DF2D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794082-9B73-180E-54E2-3F948CF23843}"/>
                  </a:ext>
                </a:extLst>
              </p:cNvPr>
              <p:cNvSpPr txBox="1"/>
              <p:nvPr/>
            </p:nvSpPr>
            <p:spPr>
              <a:xfrm>
                <a:off x="838200" y="1223225"/>
                <a:ext cx="8641080" cy="961802"/>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a:p>
                <a:r>
                  <a:rPr lang="en-US" sz="2800" b="1"/>
                  <a:t>Let’s do an example </a:t>
                </a:r>
                <a:endParaRPr lang="en-US"/>
              </a:p>
            </p:txBody>
          </p:sp>
        </mc:Choice>
        <mc:Fallback xmlns="">
          <p:sp>
            <p:nvSpPr>
              <p:cNvPr id="8" name="TextBox 7">
                <a:extLst>
                  <a:ext uri="{FF2B5EF4-FFF2-40B4-BE49-F238E27FC236}">
                    <a16:creationId xmlns:a16="http://schemas.microsoft.com/office/drawing/2014/main" id="{80794082-9B73-180E-54E2-3F948CF23843}"/>
                  </a:ext>
                </a:extLst>
              </p:cNvPr>
              <p:cNvSpPr txBox="1">
                <a:spLocks noRot="1" noChangeAspect="1" noMove="1" noResize="1" noEditPoints="1" noAdjustHandles="1" noChangeArrowheads="1" noChangeShapeType="1" noTextEdit="1"/>
              </p:cNvSpPr>
              <p:nvPr/>
            </p:nvSpPr>
            <p:spPr>
              <a:xfrm>
                <a:off x="838200" y="1223225"/>
                <a:ext cx="8641080" cy="961802"/>
              </a:xfrm>
              <a:prstGeom prst="rect">
                <a:avLst/>
              </a:prstGeom>
              <a:blipFill>
                <a:blip r:embed="rId3"/>
                <a:stretch>
                  <a:fillRect l="-1482" b="-17834"/>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1E881CA-A7EE-CD03-84B6-999562BF986A}"/>
              </a:ext>
            </a:extLst>
          </p:cNvPr>
          <p:cNvGrpSpPr/>
          <p:nvPr/>
        </p:nvGrpSpPr>
        <p:grpSpPr>
          <a:xfrm>
            <a:off x="5145817" y="2065621"/>
            <a:ext cx="4448119" cy="1602042"/>
            <a:chOff x="624593" y="2088171"/>
            <a:chExt cx="4448119" cy="160204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299458-DA00-C467-22AE-2E56D5924AAA}"/>
                    </a:ext>
                  </a:extLst>
                </p:cNvPr>
                <p:cNvSpPr txBox="1"/>
                <p:nvPr/>
              </p:nvSpPr>
              <p:spPr>
                <a:xfrm>
                  <a:off x="3692526" y="2129155"/>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2F299458-DA00-C467-22AE-2E56D5924AAA}"/>
                    </a:ext>
                  </a:extLst>
                </p:cNvPr>
                <p:cNvSpPr txBox="1">
                  <a:spLocks noRot="1" noChangeAspect="1" noMove="1" noResize="1" noEditPoints="1" noAdjustHandles="1" noChangeArrowheads="1" noChangeShapeType="1" noTextEdit="1"/>
                </p:cNvSpPr>
                <p:nvPr/>
              </p:nvSpPr>
              <p:spPr>
                <a:xfrm>
                  <a:off x="3692526" y="2129155"/>
                  <a:ext cx="1380186" cy="14350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1DC761-4ADE-B818-F05F-EFF859E0483F}"/>
                    </a:ext>
                  </a:extLst>
                </p:cNvPr>
                <p:cNvSpPr txBox="1"/>
                <p:nvPr/>
              </p:nvSpPr>
              <p:spPr>
                <a:xfrm>
                  <a:off x="624593" y="2088171"/>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001DC761-4ADE-B818-F05F-EFF859E0483F}"/>
                    </a:ext>
                  </a:extLst>
                </p:cNvPr>
                <p:cNvSpPr txBox="1">
                  <a:spLocks noRot="1" noChangeAspect="1" noMove="1" noResize="1" noEditPoints="1" noAdjustHandles="1" noChangeArrowheads="1" noChangeShapeType="1" noTextEdit="1"/>
                </p:cNvSpPr>
                <p:nvPr/>
              </p:nvSpPr>
              <p:spPr>
                <a:xfrm>
                  <a:off x="624593" y="2088171"/>
                  <a:ext cx="2758825" cy="160204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092A84-0E44-101C-8913-B35E69CD9008}"/>
                  </a:ext>
                </a:extLst>
              </p:cNvPr>
              <p:cNvSpPr txBox="1"/>
              <p:nvPr/>
            </p:nvSpPr>
            <p:spPr>
              <a:xfrm>
                <a:off x="838200" y="2548788"/>
                <a:ext cx="3885872" cy="2907078"/>
              </a:xfrm>
              <a:prstGeom prst="rect">
                <a:avLst/>
              </a:prstGeom>
              <a:noFill/>
            </p:spPr>
            <p:txBody>
              <a:bodyPr wrap="none" lIns="0" tIns="0" rIns="0" bIns="0" rtlCol="0">
                <a:spAutoFit/>
              </a:bodyPr>
              <a:lstStyle/>
              <a:p>
                <a:r>
                  <a:rPr lang="en-US"/>
                  <a:t>Let’s start with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i="1" smtClean="0">
                                  <a:latin typeface="Cambria Math" panose="02040503050406030204" pitchFamily="18" charset="0"/>
                                </a:rPr>
                                <m:t>1</m:t>
                              </m:r>
                            </m:e>
                          </m:mr>
                          <m:mr>
                            <m:e>
                              <m:eqArr>
                                <m:eqArrPr>
                                  <m:ctrlPr>
                                    <a:rPr lang="en-US" b="0" i="1" smtClean="0">
                                      <a:latin typeface="Cambria Math" panose="02040503050406030204" pitchFamily="18" charset="0"/>
                                    </a:rPr>
                                  </m:ctrlPr>
                                </m:eqArrPr>
                                <m:e>
                                  <m:r>
                                    <a:rPr lang="en-US" i="1" smtClean="0">
                                      <a:latin typeface="Cambria Math" panose="02040503050406030204" pitchFamily="18" charset="0"/>
                                    </a:rPr>
                                    <m:t>1</m:t>
                                  </m:r>
                                </m:e>
                                <m:e>
                                  <m:r>
                                    <a:rPr lang="en-US" i="1" smtClean="0">
                                      <a:latin typeface="Cambria Math" panose="02040503050406030204" pitchFamily="18" charset="0"/>
                                    </a:rPr>
                                    <m:t>1</m:t>
                                  </m:r>
                                </m:e>
                                <m:e>
                                  <m:r>
                                    <a:rPr lang="en-US" i="1" smtClean="0">
                                      <a:latin typeface="Cambria Math" panose="02040503050406030204" pitchFamily="18" charset="0"/>
                                    </a:rPr>
                                    <m:t>1</m:t>
                                  </m:r>
                                </m:e>
                              </m:eqArr>
                            </m:e>
                          </m:mr>
                        </m:m>
                      </m:e>
                    </m:d>
                  </m:oMath>
                </a14:m>
                <a:endParaRPr lang="en-US"/>
              </a:p>
              <a:p>
                <a:endParaRPr lang="en-US"/>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1</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oMath>
                  </m:oMathPara>
                </a14:m>
                <a:endParaRPr lang="en-US"/>
              </a:p>
            </p:txBody>
          </p:sp>
        </mc:Choice>
        <mc:Fallback xmlns="">
          <p:sp>
            <p:nvSpPr>
              <p:cNvPr id="6" name="TextBox 5">
                <a:extLst>
                  <a:ext uri="{FF2B5EF4-FFF2-40B4-BE49-F238E27FC236}">
                    <a16:creationId xmlns:a16="http://schemas.microsoft.com/office/drawing/2014/main" id="{01092A84-0E44-101C-8913-B35E69CD9008}"/>
                  </a:ext>
                </a:extLst>
              </p:cNvPr>
              <p:cNvSpPr txBox="1">
                <a:spLocks noRot="1" noChangeAspect="1" noMove="1" noResize="1" noEditPoints="1" noAdjustHandles="1" noChangeArrowheads="1" noChangeShapeType="1" noTextEdit="1"/>
              </p:cNvSpPr>
              <p:nvPr/>
            </p:nvSpPr>
            <p:spPr>
              <a:xfrm>
                <a:off x="838200" y="2548788"/>
                <a:ext cx="3885872" cy="2907078"/>
              </a:xfrm>
              <a:prstGeom prst="rect">
                <a:avLst/>
              </a:prstGeom>
              <a:blipFill>
                <a:blip r:embed="rId6"/>
                <a:stretch>
                  <a:fillRect l="-3768"/>
                </a:stretch>
              </a:blipFill>
            </p:spPr>
            <p:txBody>
              <a:bodyPr/>
              <a:lstStyle/>
              <a:p>
                <a:r>
                  <a:rPr lang="en-US">
                    <a:noFill/>
                  </a:rPr>
                  <a:t> </a:t>
                </a:r>
              </a:p>
            </p:txBody>
          </p:sp>
        </mc:Fallback>
      </mc:AlternateContent>
    </p:spTree>
    <p:extLst>
      <p:ext uri="{BB962C8B-B14F-4D97-AF65-F5344CB8AC3E}">
        <p14:creationId xmlns:p14="http://schemas.microsoft.com/office/powerpoint/2010/main" val="13906722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5940F-4C23-A36E-171C-4479A40D52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77C2A17-2ABC-2786-A0A2-D4B3447CB6F6}"/>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86C1C2F4-EA66-31D5-4724-0FAFB032C28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0B580C93-2FB1-8B33-0D4E-9DAF3A5D0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1AD341-FC84-32D0-140A-BC93A894B86E}"/>
                  </a:ext>
                </a:extLst>
              </p:cNvPr>
              <p:cNvSpPr txBox="1"/>
              <p:nvPr/>
            </p:nvSpPr>
            <p:spPr>
              <a:xfrm>
                <a:off x="838200" y="1223225"/>
                <a:ext cx="8641080" cy="961802"/>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a:p>
                <a:r>
                  <a:rPr lang="en-US" sz="2800" b="1"/>
                  <a:t>Let’s do an example </a:t>
                </a:r>
                <a:endParaRPr lang="en-US"/>
              </a:p>
            </p:txBody>
          </p:sp>
        </mc:Choice>
        <mc:Fallback xmlns="">
          <p:sp>
            <p:nvSpPr>
              <p:cNvPr id="8" name="TextBox 7">
                <a:extLst>
                  <a:ext uri="{FF2B5EF4-FFF2-40B4-BE49-F238E27FC236}">
                    <a16:creationId xmlns:a16="http://schemas.microsoft.com/office/drawing/2014/main" id="{331AD341-FC84-32D0-140A-BC93A894B86E}"/>
                  </a:ext>
                </a:extLst>
              </p:cNvPr>
              <p:cNvSpPr txBox="1">
                <a:spLocks noRot="1" noChangeAspect="1" noMove="1" noResize="1" noEditPoints="1" noAdjustHandles="1" noChangeArrowheads="1" noChangeShapeType="1" noTextEdit="1"/>
              </p:cNvSpPr>
              <p:nvPr/>
            </p:nvSpPr>
            <p:spPr>
              <a:xfrm>
                <a:off x="838200" y="1223225"/>
                <a:ext cx="8641080" cy="961802"/>
              </a:xfrm>
              <a:prstGeom prst="rect">
                <a:avLst/>
              </a:prstGeom>
              <a:blipFill>
                <a:blip r:embed="rId3"/>
                <a:stretch>
                  <a:fillRect l="-1482" b="-17834"/>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370D266-50BB-AF4C-4697-CB7AC9C29F20}"/>
              </a:ext>
            </a:extLst>
          </p:cNvPr>
          <p:cNvGrpSpPr/>
          <p:nvPr/>
        </p:nvGrpSpPr>
        <p:grpSpPr>
          <a:xfrm>
            <a:off x="5145817" y="2065621"/>
            <a:ext cx="4448119" cy="1602042"/>
            <a:chOff x="624593" y="2088171"/>
            <a:chExt cx="4448119" cy="160204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1D3CF9-3F71-B2CF-CDE7-DACACFE4920B}"/>
                    </a:ext>
                  </a:extLst>
                </p:cNvPr>
                <p:cNvSpPr txBox="1"/>
                <p:nvPr/>
              </p:nvSpPr>
              <p:spPr>
                <a:xfrm>
                  <a:off x="3692526" y="2129155"/>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mr>
                              <m:m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e>
                                    <m:e>
                                      <m:r>
                                        <m:rPr>
                                          <m:brk m:alnAt="7"/>
                                        </m:rP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031D3CF9-3F71-B2CF-CDE7-DACACFE4920B}"/>
                    </a:ext>
                  </a:extLst>
                </p:cNvPr>
                <p:cNvSpPr txBox="1">
                  <a:spLocks noRot="1" noChangeAspect="1" noMove="1" noResize="1" noEditPoints="1" noAdjustHandles="1" noChangeArrowheads="1" noChangeShapeType="1" noTextEdit="1"/>
                </p:cNvSpPr>
                <p:nvPr/>
              </p:nvSpPr>
              <p:spPr>
                <a:xfrm>
                  <a:off x="3692526" y="2129155"/>
                  <a:ext cx="1380186" cy="14350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7C9B93-808B-3DC5-941D-75F27DE790F9}"/>
                    </a:ext>
                  </a:extLst>
                </p:cNvPr>
                <p:cNvSpPr txBox="1"/>
                <p:nvPr/>
              </p:nvSpPr>
              <p:spPr>
                <a:xfrm>
                  <a:off x="624593" y="2088171"/>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617C9B93-808B-3DC5-941D-75F27DE790F9}"/>
                    </a:ext>
                  </a:extLst>
                </p:cNvPr>
                <p:cNvSpPr txBox="1">
                  <a:spLocks noRot="1" noChangeAspect="1" noMove="1" noResize="1" noEditPoints="1" noAdjustHandles="1" noChangeArrowheads="1" noChangeShapeType="1" noTextEdit="1"/>
                </p:cNvSpPr>
                <p:nvPr/>
              </p:nvSpPr>
              <p:spPr>
                <a:xfrm>
                  <a:off x="624593" y="2088171"/>
                  <a:ext cx="2758825" cy="160204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E42EB7A-2AFD-4BF9-AAE1-F7E304D9C819}"/>
                  </a:ext>
                </a:extLst>
              </p:cNvPr>
              <p:cNvSpPr txBox="1"/>
              <p:nvPr/>
            </p:nvSpPr>
            <p:spPr>
              <a:xfrm>
                <a:off x="838200" y="2548788"/>
                <a:ext cx="3885872" cy="2907078"/>
              </a:xfrm>
              <a:prstGeom prst="rect">
                <a:avLst/>
              </a:prstGeom>
              <a:noFill/>
            </p:spPr>
            <p:txBody>
              <a:bodyPr wrap="none" lIns="0" tIns="0" rIns="0" bIns="0" rtlCol="0">
                <a:spAutoFit/>
              </a:bodyPr>
              <a:lstStyle/>
              <a:p>
                <a:r>
                  <a:rPr lang="en-US"/>
                  <a:t>Let’s start with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i="1" smtClean="0">
                                  <a:latin typeface="Cambria Math" panose="02040503050406030204" pitchFamily="18" charset="0"/>
                                </a:rPr>
                                <m:t>1</m:t>
                              </m:r>
                            </m:e>
                          </m:mr>
                          <m:mr>
                            <m:e>
                              <m:eqArr>
                                <m:eqArrPr>
                                  <m:ctrlPr>
                                    <a:rPr lang="en-US" b="0" i="1" smtClean="0">
                                      <a:latin typeface="Cambria Math" panose="02040503050406030204" pitchFamily="18" charset="0"/>
                                    </a:rPr>
                                  </m:ctrlPr>
                                </m:eqArrPr>
                                <m:e>
                                  <m:r>
                                    <a:rPr lang="en-US" i="1" smtClean="0">
                                      <a:latin typeface="Cambria Math" panose="02040503050406030204" pitchFamily="18" charset="0"/>
                                    </a:rPr>
                                    <m:t>1</m:t>
                                  </m:r>
                                </m:e>
                                <m:e>
                                  <m:r>
                                    <a:rPr lang="en-US" i="1" smtClean="0">
                                      <a:latin typeface="Cambria Math" panose="02040503050406030204" pitchFamily="18" charset="0"/>
                                    </a:rPr>
                                    <m:t>1</m:t>
                                  </m:r>
                                </m:e>
                                <m:e>
                                  <m:r>
                                    <a:rPr lang="en-US" i="1" smtClean="0">
                                      <a:latin typeface="Cambria Math" panose="02040503050406030204" pitchFamily="18" charset="0"/>
                                    </a:rPr>
                                    <m:t>1</m:t>
                                  </m:r>
                                </m:e>
                              </m:eqArr>
                            </m:e>
                          </m:mr>
                        </m:m>
                      </m:e>
                    </m:d>
                  </m:oMath>
                </a14:m>
                <a:endParaRPr lang="en-US"/>
              </a:p>
              <a:p>
                <a:endParaRPr lang="en-US"/>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1</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oMath>
                  </m:oMathPara>
                </a14:m>
                <a:endParaRPr lang="en-US"/>
              </a:p>
            </p:txBody>
          </p:sp>
        </mc:Choice>
        <mc:Fallback xmlns="">
          <p:sp>
            <p:nvSpPr>
              <p:cNvPr id="6" name="TextBox 5">
                <a:extLst>
                  <a:ext uri="{FF2B5EF4-FFF2-40B4-BE49-F238E27FC236}">
                    <a16:creationId xmlns:a16="http://schemas.microsoft.com/office/drawing/2014/main" id="{BE42EB7A-2AFD-4BF9-AAE1-F7E304D9C819}"/>
                  </a:ext>
                </a:extLst>
              </p:cNvPr>
              <p:cNvSpPr txBox="1">
                <a:spLocks noRot="1" noChangeAspect="1" noMove="1" noResize="1" noEditPoints="1" noAdjustHandles="1" noChangeArrowheads="1" noChangeShapeType="1" noTextEdit="1"/>
              </p:cNvSpPr>
              <p:nvPr/>
            </p:nvSpPr>
            <p:spPr>
              <a:xfrm>
                <a:off x="838200" y="2548788"/>
                <a:ext cx="3885872" cy="2907078"/>
              </a:xfrm>
              <a:prstGeom prst="rect">
                <a:avLst/>
              </a:prstGeom>
              <a:blipFill>
                <a:blip r:embed="rId6"/>
                <a:stretch>
                  <a:fillRect l="-37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CED2D9-A8E5-7C7F-A85B-075B96B2244C}"/>
                  </a:ext>
                </a:extLst>
              </p:cNvPr>
              <p:cNvSpPr txBox="1"/>
              <p:nvPr/>
            </p:nvSpPr>
            <p:spPr>
              <a:xfrm>
                <a:off x="5684402" y="4083580"/>
                <a:ext cx="4440480"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3</m:t>
                                    </m:r>
                                  </m:e>
                                  <m:e>
                                    <m:r>
                                      <a:rPr lang="en-US" b="0" i="1" smtClean="0">
                                        <a:latin typeface="Cambria Math" panose="02040503050406030204" pitchFamily="18" charset="0"/>
                                      </a:rPr>
                                      <m:t>2</m:t>
                                    </m:r>
                                  </m:e>
                                  <m:e>
                                    <m:r>
                                      <a:rPr lang="en-US" b="0" i="1" smtClean="0">
                                        <a:latin typeface="Cambria Math" panose="02040503050406030204" pitchFamily="18" charset="0"/>
                                      </a:rPr>
                                      <m:t>3</m:t>
                                    </m:r>
                                  </m:e>
                                </m:eqArr>
                              </m:e>
                            </m:mr>
                          </m:m>
                        </m:e>
                      </m:d>
                    </m:oMath>
                  </m:oMathPara>
                </a14:m>
                <a:endParaRPr lang="en-US"/>
              </a:p>
            </p:txBody>
          </p:sp>
        </mc:Choice>
        <mc:Fallback xmlns="">
          <p:sp>
            <p:nvSpPr>
              <p:cNvPr id="9" name="TextBox 8">
                <a:extLst>
                  <a:ext uri="{FF2B5EF4-FFF2-40B4-BE49-F238E27FC236}">
                    <a16:creationId xmlns:a16="http://schemas.microsoft.com/office/drawing/2014/main" id="{CBCED2D9-A8E5-7C7F-A85B-075B96B2244C}"/>
                  </a:ext>
                </a:extLst>
              </p:cNvPr>
              <p:cNvSpPr txBox="1">
                <a:spLocks noRot="1" noChangeAspect="1" noMove="1" noResize="1" noEditPoints="1" noAdjustHandles="1" noChangeArrowheads="1" noChangeShapeType="1" noTextEdit="1"/>
              </p:cNvSpPr>
              <p:nvPr/>
            </p:nvSpPr>
            <p:spPr>
              <a:xfrm>
                <a:off x="5684402" y="4083580"/>
                <a:ext cx="4440480" cy="140737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52402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63B23-F4C6-0060-AA05-386D236CA0C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E5697A0-ABBE-09F3-BF70-9C4A6C529B74}"/>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2EB8DAA7-ED80-272E-E7C0-BE595D89867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F0ED4187-DDD2-A738-D102-2837B4B28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B96F07-74B5-42C2-78FE-668A7B061033}"/>
                  </a:ext>
                </a:extLst>
              </p:cNvPr>
              <p:cNvSpPr txBox="1"/>
              <p:nvPr/>
            </p:nvSpPr>
            <p:spPr>
              <a:xfrm>
                <a:off x="838200" y="931508"/>
                <a:ext cx="8641080" cy="961802"/>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a:p>
                <a:r>
                  <a:rPr lang="en-US" sz="2800" b="1"/>
                  <a:t>Let’s do an example </a:t>
                </a:r>
                <a:endParaRPr lang="en-US"/>
              </a:p>
            </p:txBody>
          </p:sp>
        </mc:Choice>
        <mc:Fallback xmlns="">
          <p:sp>
            <p:nvSpPr>
              <p:cNvPr id="8" name="TextBox 7">
                <a:extLst>
                  <a:ext uri="{FF2B5EF4-FFF2-40B4-BE49-F238E27FC236}">
                    <a16:creationId xmlns:a16="http://schemas.microsoft.com/office/drawing/2014/main" id="{0BB96F07-74B5-42C2-78FE-668A7B061033}"/>
                  </a:ext>
                </a:extLst>
              </p:cNvPr>
              <p:cNvSpPr txBox="1">
                <a:spLocks noRot="1" noChangeAspect="1" noMove="1" noResize="1" noEditPoints="1" noAdjustHandles="1" noChangeArrowheads="1" noChangeShapeType="1" noTextEdit="1"/>
              </p:cNvSpPr>
              <p:nvPr/>
            </p:nvSpPr>
            <p:spPr>
              <a:xfrm>
                <a:off x="838200" y="931508"/>
                <a:ext cx="8641080" cy="961802"/>
              </a:xfrm>
              <a:prstGeom prst="rect">
                <a:avLst/>
              </a:prstGeom>
              <a:blipFill>
                <a:blip r:embed="rId3"/>
                <a:stretch>
                  <a:fillRect l="-1482" b="-1708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93BD878-93FB-7265-96CA-D0E07B5697C9}"/>
              </a:ext>
            </a:extLst>
          </p:cNvPr>
          <p:cNvGrpSpPr/>
          <p:nvPr/>
        </p:nvGrpSpPr>
        <p:grpSpPr>
          <a:xfrm>
            <a:off x="4678367" y="1608525"/>
            <a:ext cx="4448119" cy="1602042"/>
            <a:chOff x="624593" y="2088171"/>
            <a:chExt cx="4448119" cy="160204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FA8C9C-8C30-ADA4-7038-5D86284F722F}"/>
                    </a:ext>
                  </a:extLst>
                </p:cNvPr>
                <p:cNvSpPr txBox="1"/>
                <p:nvPr/>
              </p:nvSpPr>
              <p:spPr>
                <a:xfrm>
                  <a:off x="3692526" y="2129155"/>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A2FA8C9C-8C30-ADA4-7038-5D86284F722F}"/>
                    </a:ext>
                  </a:extLst>
                </p:cNvPr>
                <p:cNvSpPr txBox="1">
                  <a:spLocks noRot="1" noChangeAspect="1" noMove="1" noResize="1" noEditPoints="1" noAdjustHandles="1" noChangeArrowheads="1" noChangeShapeType="1" noTextEdit="1"/>
                </p:cNvSpPr>
                <p:nvPr/>
              </p:nvSpPr>
              <p:spPr>
                <a:xfrm>
                  <a:off x="3692526" y="2129155"/>
                  <a:ext cx="1380186" cy="14350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709BB0-97E8-128A-F797-129485C1B189}"/>
                    </a:ext>
                  </a:extLst>
                </p:cNvPr>
                <p:cNvSpPr txBox="1"/>
                <p:nvPr/>
              </p:nvSpPr>
              <p:spPr>
                <a:xfrm>
                  <a:off x="624593" y="2088171"/>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32709BB0-97E8-128A-F797-129485C1B189}"/>
                    </a:ext>
                  </a:extLst>
                </p:cNvPr>
                <p:cNvSpPr txBox="1">
                  <a:spLocks noRot="1" noChangeAspect="1" noMove="1" noResize="1" noEditPoints="1" noAdjustHandles="1" noChangeArrowheads="1" noChangeShapeType="1" noTextEdit="1"/>
                </p:cNvSpPr>
                <p:nvPr/>
              </p:nvSpPr>
              <p:spPr>
                <a:xfrm>
                  <a:off x="624593" y="2088171"/>
                  <a:ext cx="2758825" cy="160204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5383C6-75FC-ADD1-0ADB-FCB3C568FE38}"/>
                  </a:ext>
                </a:extLst>
              </p:cNvPr>
              <p:cNvSpPr txBox="1"/>
              <p:nvPr/>
            </p:nvSpPr>
            <p:spPr>
              <a:xfrm>
                <a:off x="838200" y="1923207"/>
                <a:ext cx="3372718" cy="1869038"/>
              </a:xfrm>
              <a:prstGeom prst="rect">
                <a:avLst/>
              </a:prstGeom>
              <a:noFill/>
            </p:spPr>
            <p:txBody>
              <a:bodyPr wrap="none" lIns="0" tIns="0" rIns="0" bIns="0" rtlCol="0">
                <a:spAutoFit/>
              </a:bodyPr>
              <a:lstStyle/>
              <a:p>
                <a:r>
                  <a:rPr lang="en-US"/>
                  <a:t>Let’s start with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i="1" smtClean="0">
                                  <a:latin typeface="Cambria Math" panose="02040503050406030204" pitchFamily="18" charset="0"/>
                                </a:rPr>
                                <m:t>1</m:t>
                              </m:r>
                            </m:e>
                          </m:mr>
                          <m:mr>
                            <m:e>
                              <m:eqArr>
                                <m:eqArrPr>
                                  <m:ctrlPr>
                                    <a:rPr lang="en-US" b="0" i="1" smtClean="0">
                                      <a:latin typeface="Cambria Math" panose="02040503050406030204" pitchFamily="18" charset="0"/>
                                    </a:rPr>
                                  </m:ctrlPr>
                                </m:eqArrPr>
                                <m:e>
                                  <m:r>
                                    <a:rPr lang="en-US" i="1" smtClean="0">
                                      <a:latin typeface="Cambria Math" panose="02040503050406030204" pitchFamily="18" charset="0"/>
                                    </a:rPr>
                                    <m:t>1</m:t>
                                  </m:r>
                                </m:e>
                                <m:e>
                                  <m:r>
                                    <a:rPr lang="en-US" i="1" smtClean="0">
                                      <a:latin typeface="Cambria Math" panose="02040503050406030204" pitchFamily="18" charset="0"/>
                                    </a:rPr>
                                    <m:t>1</m:t>
                                  </m:r>
                                </m:e>
                                <m:e>
                                  <m:r>
                                    <a:rPr lang="en-US" i="1" smtClean="0">
                                      <a:latin typeface="Cambria Math" panose="02040503050406030204" pitchFamily="18" charset="0"/>
                                    </a:rPr>
                                    <m:t>1</m:t>
                                  </m:r>
                                </m:e>
                              </m:eqArr>
                            </m:e>
                          </m:mr>
                        </m:m>
                      </m:e>
                    </m:d>
                  </m:oMath>
                </a14:m>
                <a:endParaRPr lang="en-US"/>
              </a:p>
              <a:p>
                <a:endParaRPr lang="en-US"/>
              </a:p>
              <a:p>
                <a:endParaRPr lang="en-US"/>
              </a:p>
            </p:txBody>
          </p:sp>
        </mc:Choice>
        <mc:Fallback xmlns="">
          <p:sp>
            <p:nvSpPr>
              <p:cNvPr id="6" name="TextBox 5">
                <a:extLst>
                  <a:ext uri="{FF2B5EF4-FFF2-40B4-BE49-F238E27FC236}">
                    <a16:creationId xmlns:a16="http://schemas.microsoft.com/office/drawing/2014/main" id="{4F5383C6-75FC-ADD1-0ADB-FCB3C568FE38}"/>
                  </a:ext>
                </a:extLst>
              </p:cNvPr>
              <p:cNvSpPr txBox="1">
                <a:spLocks noRot="1" noChangeAspect="1" noMove="1" noResize="1" noEditPoints="1" noAdjustHandles="1" noChangeArrowheads="1" noChangeShapeType="1" noTextEdit="1"/>
              </p:cNvSpPr>
              <p:nvPr/>
            </p:nvSpPr>
            <p:spPr>
              <a:xfrm>
                <a:off x="838200" y="1923207"/>
                <a:ext cx="3372718" cy="1869038"/>
              </a:xfrm>
              <a:prstGeom prst="rect">
                <a:avLst/>
              </a:prstGeom>
              <a:blipFill>
                <a:blip r:embed="rId6"/>
                <a:stretch>
                  <a:fillRect l="-4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C494EC-D2AD-E240-8670-D89A9562D076}"/>
                  </a:ext>
                </a:extLst>
              </p:cNvPr>
              <p:cNvSpPr txBox="1"/>
              <p:nvPr/>
            </p:nvSpPr>
            <p:spPr>
              <a:xfrm>
                <a:off x="4801665" y="3441634"/>
                <a:ext cx="4440480"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3</m:t>
                                    </m:r>
                                  </m:e>
                                  <m:e>
                                    <m:r>
                                      <a:rPr lang="en-US" b="0" i="1" smtClean="0">
                                        <a:latin typeface="Cambria Math" panose="02040503050406030204" pitchFamily="18" charset="0"/>
                                      </a:rPr>
                                      <m:t>2</m:t>
                                    </m:r>
                                  </m:e>
                                  <m:e>
                                    <m:r>
                                      <a:rPr lang="en-US" b="0" i="1" smtClean="0">
                                        <a:latin typeface="Cambria Math" panose="02040503050406030204" pitchFamily="18" charset="0"/>
                                      </a:rPr>
                                      <m:t>3</m:t>
                                    </m:r>
                                  </m:e>
                                </m:eqArr>
                              </m:e>
                            </m:mr>
                          </m:m>
                        </m:e>
                      </m:d>
                    </m:oMath>
                  </m:oMathPara>
                </a14:m>
                <a:endParaRPr lang="en-US"/>
              </a:p>
            </p:txBody>
          </p:sp>
        </mc:Choice>
        <mc:Fallback xmlns="">
          <p:sp>
            <p:nvSpPr>
              <p:cNvPr id="9" name="TextBox 8">
                <a:extLst>
                  <a:ext uri="{FF2B5EF4-FFF2-40B4-BE49-F238E27FC236}">
                    <a16:creationId xmlns:a16="http://schemas.microsoft.com/office/drawing/2014/main" id="{8AC494EC-D2AD-E240-8670-D89A9562D076}"/>
                  </a:ext>
                </a:extLst>
              </p:cNvPr>
              <p:cNvSpPr txBox="1">
                <a:spLocks noRot="1" noChangeAspect="1" noMove="1" noResize="1" noEditPoints="1" noAdjustHandles="1" noChangeArrowheads="1" noChangeShapeType="1" noTextEdit="1"/>
              </p:cNvSpPr>
              <p:nvPr/>
            </p:nvSpPr>
            <p:spPr>
              <a:xfrm>
                <a:off x="4801665" y="3441634"/>
                <a:ext cx="4440480" cy="140737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3BF6B2E-DE69-279A-9F94-13EB5E3E31C1}"/>
                  </a:ext>
                </a:extLst>
              </p:cNvPr>
              <p:cNvSpPr txBox="1"/>
              <p:nvPr/>
            </p:nvSpPr>
            <p:spPr>
              <a:xfrm>
                <a:off x="247453" y="3440201"/>
                <a:ext cx="415486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1</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oMath>
                  </m:oMathPara>
                </a14:m>
                <a:endParaRPr lang="en-US"/>
              </a:p>
            </p:txBody>
          </p:sp>
        </mc:Choice>
        <mc:Fallback xmlns="">
          <p:sp>
            <p:nvSpPr>
              <p:cNvPr id="11" name="TextBox 10">
                <a:extLst>
                  <a:ext uri="{FF2B5EF4-FFF2-40B4-BE49-F238E27FC236}">
                    <a16:creationId xmlns:a16="http://schemas.microsoft.com/office/drawing/2014/main" id="{83BF6B2E-DE69-279A-9F94-13EB5E3E31C1}"/>
                  </a:ext>
                </a:extLst>
              </p:cNvPr>
              <p:cNvSpPr txBox="1">
                <a:spLocks noRot="1" noChangeAspect="1" noMove="1" noResize="1" noEditPoints="1" noAdjustHandles="1" noChangeArrowheads="1" noChangeShapeType="1" noTextEdit="1"/>
              </p:cNvSpPr>
              <p:nvPr/>
            </p:nvSpPr>
            <p:spPr>
              <a:xfrm>
                <a:off x="247453" y="3440201"/>
                <a:ext cx="4154863" cy="14073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C3304C-B4B4-3C30-AEDE-89CEF3987491}"/>
                  </a:ext>
                </a:extLst>
              </p:cNvPr>
              <p:cNvSpPr txBox="1"/>
              <p:nvPr/>
            </p:nvSpPr>
            <p:spPr>
              <a:xfrm>
                <a:off x="96195" y="5084867"/>
                <a:ext cx="45821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3</m:t>
                                    </m:r>
                                  </m:e>
                                  <m:e>
                                    <m:r>
                                      <a:rPr lang="en-US" i="1">
                                        <a:latin typeface="Cambria Math" panose="02040503050406030204" pitchFamily="18" charset="0"/>
                                      </a:rPr>
                                      <m:t>2</m:t>
                                    </m:r>
                                  </m:e>
                                  <m:e>
                                    <m:r>
                                      <a:rPr lang="en-US" i="1">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5</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4</m:t>
                                    </m:r>
                                  </m:e>
                                  <m:e>
                                    <m:r>
                                      <a:rPr lang="en-US" b="0" i="1" smtClean="0">
                                        <a:latin typeface="Cambria Math" panose="02040503050406030204" pitchFamily="18" charset="0"/>
                                      </a:rPr>
                                      <m:t>3</m:t>
                                    </m:r>
                                  </m:e>
                                  <m:e>
                                    <m:r>
                                      <a:rPr lang="en-US" b="0" i="1" smtClean="0">
                                        <a:latin typeface="Cambria Math" panose="02040503050406030204" pitchFamily="18" charset="0"/>
                                      </a:rPr>
                                      <m:t>5</m:t>
                                    </m:r>
                                  </m:e>
                                </m:eqArr>
                              </m:e>
                            </m:mr>
                          </m:m>
                        </m:e>
                      </m:d>
                    </m:oMath>
                  </m:oMathPara>
                </a14:m>
                <a:endParaRPr lang="en-US"/>
              </a:p>
            </p:txBody>
          </p:sp>
        </mc:Choice>
        <mc:Fallback xmlns="">
          <p:sp>
            <p:nvSpPr>
              <p:cNvPr id="14" name="TextBox 13">
                <a:extLst>
                  <a:ext uri="{FF2B5EF4-FFF2-40B4-BE49-F238E27FC236}">
                    <a16:creationId xmlns:a16="http://schemas.microsoft.com/office/drawing/2014/main" id="{70C3304C-B4B4-3C30-AEDE-89CEF3987491}"/>
                  </a:ext>
                </a:extLst>
              </p:cNvPr>
              <p:cNvSpPr txBox="1">
                <a:spLocks noRot="1" noChangeAspect="1" noMove="1" noResize="1" noEditPoints="1" noAdjustHandles="1" noChangeArrowheads="1" noChangeShapeType="1" noTextEdit="1"/>
              </p:cNvSpPr>
              <p:nvPr/>
            </p:nvSpPr>
            <p:spPr>
              <a:xfrm>
                <a:off x="96195" y="5084867"/>
                <a:ext cx="4582172" cy="140737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5957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5F00E-67BE-57AC-358D-C193F26B26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20C222B-E949-D558-63BD-E88039430EB1}"/>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54DE7A18-FD79-73A5-43AE-D262A43D2F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6D25A875-EA58-C0AF-4DE9-91BB7689F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65D992-5EC4-A4D2-6E6D-968BA405E289}"/>
                  </a:ext>
                </a:extLst>
              </p:cNvPr>
              <p:cNvSpPr txBox="1"/>
              <p:nvPr/>
            </p:nvSpPr>
            <p:spPr>
              <a:xfrm>
                <a:off x="838200" y="931508"/>
                <a:ext cx="8641080" cy="961802"/>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a:p>
                <a:r>
                  <a:rPr lang="en-US" sz="2800" b="1"/>
                  <a:t>Let’s do an example </a:t>
                </a:r>
                <a:endParaRPr lang="en-US"/>
              </a:p>
            </p:txBody>
          </p:sp>
        </mc:Choice>
        <mc:Fallback xmlns="">
          <p:sp>
            <p:nvSpPr>
              <p:cNvPr id="8" name="TextBox 7">
                <a:extLst>
                  <a:ext uri="{FF2B5EF4-FFF2-40B4-BE49-F238E27FC236}">
                    <a16:creationId xmlns:a16="http://schemas.microsoft.com/office/drawing/2014/main" id="{8265D992-5EC4-A4D2-6E6D-968BA405E289}"/>
                  </a:ext>
                </a:extLst>
              </p:cNvPr>
              <p:cNvSpPr txBox="1">
                <a:spLocks noRot="1" noChangeAspect="1" noMove="1" noResize="1" noEditPoints="1" noAdjustHandles="1" noChangeArrowheads="1" noChangeShapeType="1" noTextEdit="1"/>
              </p:cNvSpPr>
              <p:nvPr/>
            </p:nvSpPr>
            <p:spPr>
              <a:xfrm>
                <a:off x="838200" y="931508"/>
                <a:ext cx="8641080" cy="961802"/>
              </a:xfrm>
              <a:prstGeom prst="rect">
                <a:avLst/>
              </a:prstGeom>
              <a:blipFill>
                <a:blip r:embed="rId3"/>
                <a:stretch>
                  <a:fillRect l="-1482" b="-1708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304E026-C7E5-0E2A-36C2-E684E8FB8969}"/>
              </a:ext>
            </a:extLst>
          </p:cNvPr>
          <p:cNvGrpSpPr/>
          <p:nvPr/>
        </p:nvGrpSpPr>
        <p:grpSpPr>
          <a:xfrm>
            <a:off x="4678367" y="1608525"/>
            <a:ext cx="4448119" cy="1602042"/>
            <a:chOff x="624593" y="2088171"/>
            <a:chExt cx="4448119" cy="160204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C68272-1F13-156B-8090-131E4B21C9C8}"/>
                    </a:ext>
                  </a:extLst>
                </p:cNvPr>
                <p:cNvSpPr txBox="1"/>
                <p:nvPr/>
              </p:nvSpPr>
              <p:spPr>
                <a:xfrm>
                  <a:off x="3692526" y="2129155"/>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56C68272-1F13-156B-8090-131E4B21C9C8}"/>
                    </a:ext>
                  </a:extLst>
                </p:cNvPr>
                <p:cNvSpPr txBox="1">
                  <a:spLocks noRot="1" noChangeAspect="1" noMove="1" noResize="1" noEditPoints="1" noAdjustHandles="1" noChangeArrowheads="1" noChangeShapeType="1" noTextEdit="1"/>
                </p:cNvSpPr>
                <p:nvPr/>
              </p:nvSpPr>
              <p:spPr>
                <a:xfrm>
                  <a:off x="3692526" y="2129155"/>
                  <a:ext cx="1380186" cy="14350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4029BC-01B7-03F4-01F6-0D4CF43E4EE3}"/>
                    </a:ext>
                  </a:extLst>
                </p:cNvPr>
                <p:cNvSpPr txBox="1"/>
                <p:nvPr/>
              </p:nvSpPr>
              <p:spPr>
                <a:xfrm>
                  <a:off x="624593" y="2088171"/>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014029BC-01B7-03F4-01F6-0D4CF43E4EE3}"/>
                    </a:ext>
                  </a:extLst>
                </p:cNvPr>
                <p:cNvSpPr txBox="1">
                  <a:spLocks noRot="1" noChangeAspect="1" noMove="1" noResize="1" noEditPoints="1" noAdjustHandles="1" noChangeArrowheads="1" noChangeShapeType="1" noTextEdit="1"/>
                </p:cNvSpPr>
                <p:nvPr/>
              </p:nvSpPr>
              <p:spPr>
                <a:xfrm>
                  <a:off x="624593" y="2088171"/>
                  <a:ext cx="2758825" cy="160204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EDD3C5-D104-B5A2-3B24-122C3E244B3D}"/>
                  </a:ext>
                </a:extLst>
              </p:cNvPr>
              <p:cNvSpPr txBox="1"/>
              <p:nvPr/>
            </p:nvSpPr>
            <p:spPr>
              <a:xfrm>
                <a:off x="838200" y="1923207"/>
                <a:ext cx="3372718" cy="1869038"/>
              </a:xfrm>
              <a:prstGeom prst="rect">
                <a:avLst/>
              </a:prstGeom>
              <a:noFill/>
            </p:spPr>
            <p:txBody>
              <a:bodyPr wrap="none" lIns="0" tIns="0" rIns="0" bIns="0" rtlCol="0">
                <a:spAutoFit/>
              </a:bodyPr>
              <a:lstStyle/>
              <a:p>
                <a:r>
                  <a:rPr lang="en-US"/>
                  <a:t>Let’s start with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i="1" smtClean="0">
                                  <a:latin typeface="Cambria Math" panose="02040503050406030204" pitchFamily="18" charset="0"/>
                                </a:rPr>
                                <m:t>1</m:t>
                              </m:r>
                            </m:e>
                          </m:mr>
                          <m:mr>
                            <m:e>
                              <m:eqArr>
                                <m:eqArrPr>
                                  <m:ctrlPr>
                                    <a:rPr lang="en-US" b="0" i="1" smtClean="0">
                                      <a:latin typeface="Cambria Math" panose="02040503050406030204" pitchFamily="18" charset="0"/>
                                    </a:rPr>
                                  </m:ctrlPr>
                                </m:eqArrPr>
                                <m:e>
                                  <m:r>
                                    <a:rPr lang="en-US" i="1" smtClean="0">
                                      <a:latin typeface="Cambria Math" panose="02040503050406030204" pitchFamily="18" charset="0"/>
                                    </a:rPr>
                                    <m:t>1</m:t>
                                  </m:r>
                                </m:e>
                                <m:e>
                                  <m:r>
                                    <a:rPr lang="en-US" i="1" smtClean="0">
                                      <a:latin typeface="Cambria Math" panose="02040503050406030204" pitchFamily="18" charset="0"/>
                                    </a:rPr>
                                    <m:t>1</m:t>
                                  </m:r>
                                </m:e>
                                <m:e>
                                  <m:r>
                                    <a:rPr lang="en-US" i="1" smtClean="0">
                                      <a:latin typeface="Cambria Math" panose="02040503050406030204" pitchFamily="18" charset="0"/>
                                    </a:rPr>
                                    <m:t>1</m:t>
                                  </m:r>
                                </m:e>
                              </m:eqArr>
                            </m:e>
                          </m:mr>
                        </m:m>
                      </m:e>
                    </m:d>
                  </m:oMath>
                </a14:m>
                <a:endParaRPr lang="en-US"/>
              </a:p>
              <a:p>
                <a:endParaRPr lang="en-US"/>
              </a:p>
              <a:p>
                <a:endParaRPr lang="en-US"/>
              </a:p>
            </p:txBody>
          </p:sp>
        </mc:Choice>
        <mc:Fallback xmlns="">
          <p:sp>
            <p:nvSpPr>
              <p:cNvPr id="6" name="TextBox 5">
                <a:extLst>
                  <a:ext uri="{FF2B5EF4-FFF2-40B4-BE49-F238E27FC236}">
                    <a16:creationId xmlns:a16="http://schemas.microsoft.com/office/drawing/2014/main" id="{28EDD3C5-D104-B5A2-3B24-122C3E244B3D}"/>
                  </a:ext>
                </a:extLst>
              </p:cNvPr>
              <p:cNvSpPr txBox="1">
                <a:spLocks noRot="1" noChangeAspect="1" noMove="1" noResize="1" noEditPoints="1" noAdjustHandles="1" noChangeArrowheads="1" noChangeShapeType="1" noTextEdit="1"/>
              </p:cNvSpPr>
              <p:nvPr/>
            </p:nvSpPr>
            <p:spPr>
              <a:xfrm>
                <a:off x="838200" y="1923207"/>
                <a:ext cx="3372718" cy="1869038"/>
              </a:xfrm>
              <a:prstGeom prst="rect">
                <a:avLst/>
              </a:prstGeom>
              <a:blipFill>
                <a:blip r:embed="rId6"/>
                <a:stretch>
                  <a:fillRect l="-4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C87BC0-EDB2-08BF-79E3-79A2A22BF9BE}"/>
                  </a:ext>
                </a:extLst>
              </p:cNvPr>
              <p:cNvSpPr txBox="1"/>
              <p:nvPr/>
            </p:nvSpPr>
            <p:spPr>
              <a:xfrm>
                <a:off x="4801665" y="3441634"/>
                <a:ext cx="4440480"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3</m:t>
                                    </m:r>
                                  </m:e>
                                  <m:e>
                                    <m:r>
                                      <a:rPr lang="en-US" b="0" i="1" smtClean="0">
                                        <a:latin typeface="Cambria Math" panose="02040503050406030204" pitchFamily="18" charset="0"/>
                                      </a:rPr>
                                      <m:t>2</m:t>
                                    </m:r>
                                  </m:e>
                                  <m:e>
                                    <m:r>
                                      <a:rPr lang="en-US" b="0" i="1" smtClean="0">
                                        <a:latin typeface="Cambria Math" panose="02040503050406030204" pitchFamily="18" charset="0"/>
                                      </a:rPr>
                                      <m:t>3</m:t>
                                    </m:r>
                                  </m:e>
                                </m:eqArr>
                              </m:e>
                            </m:mr>
                          </m:m>
                        </m:e>
                      </m:d>
                    </m:oMath>
                  </m:oMathPara>
                </a14:m>
                <a:endParaRPr lang="en-US"/>
              </a:p>
            </p:txBody>
          </p:sp>
        </mc:Choice>
        <mc:Fallback xmlns="">
          <p:sp>
            <p:nvSpPr>
              <p:cNvPr id="9" name="TextBox 8">
                <a:extLst>
                  <a:ext uri="{FF2B5EF4-FFF2-40B4-BE49-F238E27FC236}">
                    <a16:creationId xmlns:a16="http://schemas.microsoft.com/office/drawing/2014/main" id="{DDC87BC0-EDB2-08BF-79E3-79A2A22BF9BE}"/>
                  </a:ext>
                </a:extLst>
              </p:cNvPr>
              <p:cNvSpPr txBox="1">
                <a:spLocks noRot="1" noChangeAspect="1" noMove="1" noResize="1" noEditPoints="1" noAdjustHandles="1" noChangeArrowheads="1" noChangeShapeType="1" noTextEdit="1"/>
              </p:cNvSpPr>
              <p:nvPr/>
            </p:nvSpPr>
            <p:spPr>
              <a:xfrm>
                <a:off x="4801665" y="3441634"/>
                <a:ext cx="4440480" cy="140737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4105CC-905E-B9FF-7DC6-170896F0AB56}"/>
                  </a:ext>
                </a:extLst>
              </p:cNvPr>
              <p:cNvSpPr txBox="1"/>
              <p:nvPr/>
            </p:nvSpPr>
            <p:spPr>
              <a:xfrm>
                <a:off x="247453" y="3440201"/>
                <a:ext cx="415486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1</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oMath>
                  </m:oMathPara>
                </a14:m>
                <a:endParaRPr lang="en-US"/>
              </a:p>
            </p:txBody>
          </p:sp>
        </mc:Choice>
        <mc:Fallback xmlns="">
          <p:sp>
            <p:nvSpPr>
              <p:cNvPr id="11" name="TextBox 10">
                <a:extLst>
                  <a:ext uri="{FF2B5EF4-FFF2-40B4-BE49-F238E27FC236}">
                    <a16:creationId xmlns:a16="http://schemas.microsoft.com/office/drawing/2014/main" id="{2F4105CC-905E-B9FF-7DC6-170896F0AB56}"/>
                  </a:ext>
                </a:extLst>
              </p:cNvPr>
              <p:cNvSpPr txBox="1">
                <a:spLocks noRot="1" noChangeAspect="1" noMove="1" noResize="1" noEditPoints="1" noAdjustHandles="1" noChangeArrowheads="1" noChangeShapeType="1" noTextEdit="1"/>
              </p:cNvSpPr>
              <p:nvPr/>
            </p:nvSpPr>
            <p:spPr>
              <a:xfrm>
                <a:off x="247453" y="3440201"/>
                <a:ext cx="4154863" cy="14073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B95130-0BA6-F1C0-5E86-6DAB4907A209}"/>
                  </a:ext>
                </a:extLst>
              </p:cNvPr>
              <p:cNvSpPr txBox="1"/>
              <p:nvPr/>
            </p:nvSpPr>
            <p:spPr>
              <a:xfrm>
                <a:off x="33798" y="5076235"/>
                <a:ext cx="45821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3</m:t>
                                    </m:r>
                                  </m:e>
                                  <m:e>
                                    <m:r>
                                      <a:rPr lang="en-US" i="1">
                                        <a:latin typeface="Cambria Math" panose="02040503050406030204" pitchFamily="18" charset="0"/>
                                      </a:rPr>
                                      <m:t>2</m:t>
                                    </m:r>
                                  </m:e>
                                  <m:e>
                                    <m:r>
                                      <a:rPr lang="en-US" i="1">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5</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4</m:t>
                                    </m:r>
                                  </m:e>
                                  <m:e>
                                    <m:r>
                                      <a:rPr lang="en-US" b="0" i="1" smtClean="0">
                                        <a:latin typeface="Cambria Math" panose="02040503050406030204" pitchFamily="18" charset="0"/>
                                      </a:rPr>
                                      <m:t>3</m:t>
                                    </m:r>
                                  </m:e>
                                  <m:e>
                                    <m:r>
                                      <a:rPr lang="en-US" b="0" i="1" smtClean="0">
                                        <a:latin typeface="Cambria Math" panose="02040503050406030204" pitchFamily="18" charset="0"/>
                                      </a:rPr>
                                      <m:t>5</m:t>
                                    </m:r>
                                  </m:e>
                                </m:eqArr>
                              </m:e>
                            </m:mr>
                          </m:m>
                        </m:e>
                      </m:d>
                    </m:oMath>
                  </m:oMathPara>
                </a14:m>
                <a:endParaRPr lang="en-US"/>
              </a:p>
            </p:txBody>
          </p:sp>
        </mc:Choice>
        <mc:Fallback xmlns="">
          <p:sp>
            <p:nvSpPr>
              <p:cNvPr id="14" name="TextBox 13">
                <a:extLst>
                  <a:ext uri="{FF2B5EF4-FFF2-40B4-BE49-F238E27FC236}">
                    <a16:creationId xmlns:a16="http://schemas.microsoft.com/office/drawing/2014/main" id="{D4B95130-0BA6-F1C0-5E86-6DAB4907A209}"/>
                  </a:ext>
                </a:extLst>
              </p:cNvPr>
              <p:cNvSpPr txBox="1">
                <a:spLocks noRot="1" noChangeAspect="1" noMove="1" noResize="1" noEditPoints="1" noAdjustHandles="1" noChangeArrowheads="1" noChangeShapeType="1" noTextEdit="1"/>
              </p:cNvSpPr>
              <p:nvPr/>
            </p:nvSpPr>
            <p:spPr>
              <a:xfrm>
                <a:off x="33798" y="5076235"/>
                <a:ext cx="4582172" cy="14073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A5EB3F-EAC9-758B-EB14-1FCBB5182591}"/>
                  </a:ext>
                </a:extLst>
              </p:cNvPr>
              <p:cNvSpPr txBox="1"/>
              <p:nvPr/>
            </p:nvSpPr>
            <p:spPr>
              <a:xfrm>
                <a:off x="4678367" y="5078641"/>
                <a:ext cx="45821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5</m:t>
                                </m:r>
                              </m:e>
                            </m:mr>
                            <m:mr>
                              <m:e>
                                <m:r>
                                  <a:rPr lang="en-US" i="1">
                                    <a:latin typeface="Cambria Math" panose="02040503050406030204" pitchFamily="18" charset="0"/>
                                  </a:rPr>
                                  <m:t>0</m:t>
                                </m:r>
                              </m:e>
                            </m:mr>
                            <m:mr>
                              <m:e>
                                <m:eqArr>
                                  <m:eqArrPr>
                                    <m:ctrlPr>
                                      <a:rPr lang="en-US" i="1">
                                        <a:latin typeface="Cambria Math" panose="02040503050406030204" pitchFamily="18" charset="0"/>
                                      </a:rPr>
                                    </m:ctrlPr>
                                  </m:eqArrPr>
                                  <m:e>
                                    <m:r>
                                      <a:rPr lang="en-US" i="1">
                                        <a:latin typeface="Cambria Math" panose="02040503050406030204" pitchFamily="18" charset="0"/>
                                      </a:rPr>
                                      <m:t>4</m:t>
                                    </m:r>
                                  </m:e>
                                  <m:e>
                                    <m:r>
                                      <a:rPr lang="en-US" i="1">
                                        <a:latin typeface="Cambria Math" panose="02040503050406030204" pitchFamily="18" charset="0"/>
                                      </a:rPr>
                                      <m:t>3</m:t>
                                    </m:r>
                                  </m:e>
                                  <m:e>
                                    <m:r>
                                      <a:rPr lang="en-US" i="1">
                                        <a:latin typeface="Cambria Math" panose="02040503050406030204" pitchFamily="18" charset="0"/>
                                      </a:rPr>
                                      <m:t>5</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5</m:t>
                                    </m:r>
                                  </m:e>
                                  <m:e>
                                    <m:r>
                                      <a:rPr lang="en-US" b="0" i="1" smtClean="0">
                                        <a:latin typeface="Cambria Math" panose="02040503050406030204" pitchFamily="18" charset="0"/>
                                      </a:rPr>
                                      <m:t>4</m:t>
                                    </m:r>
                                  </m:e>
                                  <m:e>
                                    <m:r>
                                      <a:rPr lang="en-US" b="0" i="1" smtClean="0">
                                        <a:latin typeface="Cambria Math" panose="02040503050406030204" pitchFamily="18" charset="0"/>
                                      </a:rPr>
                                      <m:t>7</m:t>
                                    </m:r>
                                  </m:e>
                                </m:eqArr>
                              </m:e>
                            </m:mr>
                          </m:m>
                        </m:e>
                      </m:d>
                    </m:oMath>
                  </m:oMathPara>
                </a14:m>
                <a:endParaRPr lang="en-US"/>
              </a:p>
            </p:txBody>
          </p:sp>
        </mc:Choice>
        <mc:Fallback xmlns="">
          <p:sp>
            <p:nvSpPr>
              <p:cNvPr id="3" name="TextBox 2">
                <a:extLst>
                  <a:ext uri="{FF2B5EF4-FFF2-40B4-BE49-F238E27FC236}">
                    <a16:creationId xmlns:a16="http://schemas.microsoft.com/office/drawing/2014/main" id="{74A5EB3F-EAC9-758B-EB14-1FCBB5182591}"/>
                  </a:ext>
                </a:extLst>
              </p:cNvPr>
              <p:cNvSpPr txBox="1">
                <a:spLocks noRot="1" noChangeAspect="1" noMove="1" noResize="1" noEditPoints="1" noAdjustHandles="1" noChangeArrowheads="1" noChangeShapeType="1" noTextEdit="1"/>
              </p:cNvSpPr>
              <p:nvPr/>
            </p:nvSpPr>
            <p:spPr>
              <a:xfrm>
                <a:off x="4678367" y="5078641"/>
                <a:ext cx="4582172" cy="140737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62828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26996-D56F-EFE3-C920-24D6CD3C0D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94AB67A-ED64-6C3C-1FDF-6E82A006DD8E}"/>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329D109D-F4B6-4FBC-B1C7-B8A653AA5BF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3510E157-2720-1EAD-E013-57252012E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AE43E3-C4F1-CE77-73BD-5CE6371212B8}"/>
                  </a:ext>
                </a:extLst>
              </p:cNvPr>
              <p:cNvSpPr txBox="1"/>
              <p:nvPr/>
            </p:nvSpPr>
            <p:spPr>
              <a:xfrm>
                <a:off x="838200" y="931508"/>
                <a:ext cx="8641080" cy="961802"/>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a:p>
                <a:r>
                  <a:rPr lang="en-US" sz="2800" b="1"/>
                  <a:t>Let’s do an example </a:t>
                </a:r>
                <a:endParaRPr lang="en-US"/>
              </a:p>
            </p:txBody>
          </p:sp>
        </mc:Choice>
        <mc:Fallback xmlns="">
          <p:sp>
            <p:nvSpPr>
              <p:cNvPr id="8" name="TextBox 7">
                <a:extLst>
                  <a:ext uri="{FF2B5EF4-FFF2-40B4-BE49-F238E27FC236}">
                    <a16:creationId xmlns:a16="http://schemas.microsoft.com/office/drawing/2014/main" id="{D0AE43E3-C4F1-CE77-73BD-5CE6371212B8}"/>
                  </a:ext>
                </a:extLst>
              </p:cNvPr>
              <p:cNvSpPr txBox="1">
                <a:spLocks noRot="1" noChangeAspect="1" noMove="1" noResize="1" noEditPoints="1" noAdjustHandles="1" noChangeArrowheads="1" noChangeShapeType="1" noTextEdit="1"/>
              </p:cNvSpPr>
              <p:nvPr/>
            </p:nvSpPr>
            <p:spPr>
              <a:xfrm>
                <a:off x="838200" y="931508"/>
                <a:ext cx="8641080" cy="961802"/>
              </a:xfrm>
              <a:prstGeom prst="rect">
                <a:avLst/>
              </a:prstGeom>
              <a:blipFill>
                <a:blip r:embed="rId4"/>
                <a:stretch>
                  <a:fillRect l="-1482" b="-1708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A4F548E-5A9C-BD6D-FB05-5E9B20866853}"/>
              </a:ext>
            </a:extLst>
          </p:cNvPr>
          <p:cNvGrpSpPr/>
          <p:nvPr/>
        </p:nvGrpSpPr>
        <p:grpSpPr>
          <a:xfrm>
            <a:off x="4678367" y="1608525"/>
            <a:ext cx="4448119" cy="1602042"/>
            <a:chOff x="624593" y="2088171"/>
            <a:chExt cx="4448119" cy="160204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F035E4-99DA-4227-B1F5-BE5CA681F320}"/>
                    </a:ext>
                  </a:extLst>
                </p:cNvPr>
                <p:cNvSpPr txBox="1"/>
                <p:nvPr/>
              </p:nvSpPr>
              <p:spPr>
                <a:xfrm>
                  <a:off x="3692526" y="2129155"/>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00F035E4-99DA-4227-B1F5-BE5CA681F320}"/>
                    </a:ext>
                  </a:extLst>
                </p:cNvPr>
                <p:cNvSpPr txBox="1">
                  <a:spLocks noRot="1" noChangeAspect="1" noMove="1" noResize="1" noEditPoints="1" noAdjustHandles="1" noChangeArrowheads="1" noChangeShapeType="1" noTextEdit="1"/>
                </p:cNvSpPr>
                <p:nvPr/>
              </p:nvSpPr>
              <p:spPr>
                <a:xfrm>
                  <a:off x="3692526" y="2129155"/>
                  <a:ext cx="1380186" cy="14350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BDEB32-A090-0C1D-FE01-EF02AF70E9CE}"/>
                    </a:ext>
                  </a:extLst>
                </p:cNvPr>
                <p:cNvSpPr txBox="1"/>
                <p:nvPr/>
              </p:nvSpPr>
              <p:spPr>
                <a:xfrm>
                  <a:off x="624593" y="2088171"/>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9ABDEB32-A090-0C1D-FE01-EF02AF70E9CE}"/>
                    </a:ext>
                  </a:extLst>
                </p:cNvPr>
                <p:cNvSpPr txBox="1">
                  <a:spLocks noRot="1" noChangeAspect="1" noMove="1" noResize="1" noEditPoints="1" noAdjustHandles="1" noChangeArrowheads="1" noChangeShapeType="1" noTextEdit="1"/>
                </p:cNvSpPr>
                <p:nvPr/>
              </p:nvSpPr>
              <p:spPr>
                <a:xfrm>
                  <a:off x="624593" y="2088171"/>
                  <a:ext cx="2758825" cy="1602042"/>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944B4B-36DF-2388-F384-5FD695D7C8FF}"/>
                  </a:ext>
                </a:extLst>
              </p:cNvPr>
              <p:cNvSpPr txBox="1"/>
              <p:nvPr/>
            </p:nvSpPr>
            <p:spPr>
              <a:xfrm>
                <a:off x="838200" y="1923207"/>
                <a:ext cx="3372718" cy="1869038"/>
              </a:xfrm>
              <a:prstGeom prst="rect">
                <a:avLst/>
              </a:prstGeom>
              <a:noFill/>
            </p:spPr>
            <p:txBody>
              <a:bodyPr wrap="none" lIns="0" tIns="0" rIns="0" bIns="0" rtlCol="0">
                <a:spAutoFit/>
              </a:bodyPr>
              <a:lstStyle/>
              <a:p>
                <a:r>
                  <a:rPr lang="en-US"/>
                  <a:t>Let’s start with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i="1" smtClean="0">
                                  <a:latin typeface="Cambria Math" panose="02040503050406030204" pitchFamily="18" charset="0"/>
                                </a:rPr>
                                <m:t>1</m:t>
                              </m:r>
                            </m:e>
                          </m:mr>
                          <m:mr>
                            <m:e>
                              <m:eqArr>
                                <m:eqArrPr>
                                  <m:ctrlPr>
                                    <a:rPr lang="en-US" b="0" i="1" smtClean="0">
                                      <a:latin typeface="Cambria Math" panose="02040503050406030204" pitchFamily="18" charset="0"/>
                                    </a:rPr>
                                  </m:ctrlPr>
                                </m:eqArrPr>
                                <m:e>
                                  <m:r>
                                    <a:rPr lang="en-US" i="1" smtClean="0">
                                      <a:latin typeface="Cambria Math" panose="02040503050406030204" pitchFamily="18" charset="0"/>
                                    </a:rPr>
                                    <m:t>1</m:t>
                                  </m:r>
                                </m:e>
                                <m:e>
                                  <m:r>
                                    <a:rPr lang="en-US" i="1" smtClean="0">
                                      <a:latin typeface="Cambria Math" panose="02040503050406030204" pitchFamily="18" charset="0"/>
                                    </a:rPr>
                                    <m:t>1</m:t>
                                  </m:r>
                                </m:e>
                                <m:e>
                                  <m:r>
                                    <a:rPr lang="en-US" i="1" smtClean="0">
                                      <a:latin typeface="Cambria Math" panose="02040503050406030204" pitchFamily="18" charset="0"/>
                                    </a:rPr>
                                    <m:t>1</m:t>
                                  </m:r>
                                </m:e>
                              </m:eqArr>
                            </m:e>
                          </m:mr>
                        </m:m>
                      </m:e>
                    </m:d>
                  </m:oMath>
                </a14:m>
                <a:endParaRPr lang="en-US"/>
              </a:p>
              <a:p>
                <a:endParaRPr lang="en-US"/>
              </a:p>
              <a:p>
                <a:endParaRPr lang="en-US"/>
              </a:p>
            </p:txBody>
          </p:sp>
        </mc:Choice>
        <mc:Fallback xmlns="">
          <p:sp>
            <p:nvSpPr>
              <p:cNvPr id="6" name="TextBox 5">
                <a:extLst>
                  <a:ext uri="{FF2B5EF4-FFF2-40B4-BE49-F238E27FC236}">
                    <a16:creationId xmlns:a16="http://schemas.microsoft.com/office/drawing/2014/main" id="{57944B4B-36DF-2388-F384-5FD695D7C8FF}"/>
                  </a:ext>
                </a:extLst>
              </p:cNvPr>
              <p:cNvSpPr txBox="1">
                <a:spLocks noRot="1" noChangeAspect="1" noMove="1" noResize="1" noEditPoints="1" noAdjustHandles="1" noChangeArrowheads="1" noChangeShapeType="1" noTextEdit="1"/>
              </p:cNvSpPr>
              <p:nvPr/>
            </p:nvSpPr>
            <p:spPr>
              <a:xfrm>
                <a:off x="838200" y="1923207"/>
                <a:ext cx="3372718" cy="1869038"/>
              </a:xfrm>
              <a:prstGeom prst="rect">
                <a:avLst/>
              </a:prstGeom>
              <a:blipFill>
                <a:blip r:embed="rId7"/>
                <a:stretch>
                  <a:fillRect l="-4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D91700-3284-D78C-D3A8-5401341F147C}"/>
                  </a:ext>
                </a:extLst>
              </p:cNvPr>
              <p:cNvSpPr txBox="1"/>
              <p:nvPr/>
            </p:nvSpPr>
            <p:spPr>
              <a:xfrm>
                <a:off x="4801665" y="3441634"/>
                <a:ext cx="4440480"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3</m:t>
                                    </m:r>
                                  </m:e>
                                  <m:e>
                                    <m:r>
                                      <a:rPr lang="en-US" b="0" i="1" smtClean="0">
                                        <a:latin typeface="Cambria Math" panose="02040503050406030204" pitchFamily="18" charset="0"/>
                                      </a:rPr>
                                      <m:t>2</m:t>
                                    </m:r>
                                  </m:e>
                                  <m:e>
                                    <m:r>
                                      <a:rPr lang="en-US" b="0" i="1" smtClean="0">
                                        <a:latin typeface="Cambria Math" panose="02040503050406030204" pitchFamily="18" charset="0"/>
                                      </a:rPr>
                                      <m:t>3</m:t>
                                    </m:r>
                                  </m:e>
                                </m:eqArr>
                              </m:e>
                            </m:mr>
                          </m:m>
                        </m:e>
                      </m:d>
                    </m:oMath>
                  </m:oMathPara>
                </a14:m>
                <a:endParaRPr lang="en-US"/>
              </a:p>
            </p:txBody>
          </p:sp>
        </mc:Choice>
        <mc:Fallback xmlns="">
          <p:sp>
            <p:nvSpPr>
              <p:cNvPr id="9" name="TextBox 8">
                <a:extLst>
                  <a:ext uri="{FF2B5EF4-FFF2-40B4-BE49-F238E27FC236}">
                    <a16:creationId xmlns:a16="http://schemas.microsoft.com/office/drawing/2014/main" id="{26D91700-3284-D78C-D3A8-5401341F147C}"/>
                  </a:ext>
                </a:extLst>
              </p:cNvPr>
              <p:cNvSpPr txBox="1">
                <a:spLocks noRot="1" noChangeAspect="1" noMove="1" noResize="1" noEditPoints="1" noAdjustHandles="1" noChangeArrowheads="1" noChangeShapeType="1" noTextEdit="1"/>
              </p:cNvSpPr>
              <p:nvPr/>
            </p:nvSpPr>
            <p:spPr>
              <a:xfrm>
                <a:off x="4801665" y="3441634"/>
                <a:ext cx="4440480" cy="14073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73DF96D-8E73-DC76-4EEE-9F88686E2058}"/>
                  </a:ext>
                </a:extLst>
              </p:cNvPr>
              <p:cNvSpPr txBox="1"/>
              <p:nvPr/>
            </p:nvSpPr>
            <p:spPr>
              <a:xfrm>
                <a:off x="247453" y="3440201"/>
                <a:ext cx="415486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1</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oMath>
                  </m:oMathPara>
                </a14:m>
                <a:endParaRPr lang="en-US"/>
              </a:p>
            </p:txBody>
          </p:sp>
        </mc:Choice>
        <mc:Fallback xmlns="">
          <p:sp>
            <p:nvSpPr>
              <p:cNvPr id="11" name="TextBox 10">
                <a:extLst>
                  <a:ext uri="{FF2B5EF4-FFF2-40B4-BE49-F238E27FC236}">
                    <a16:creationId xmlns:a16="http://schemas.microsoft.com/office/drawing/2014/main" id="{873DF96D-8E73-DC76-4EEE-9F88686E2058}"/>
                  </a:ext>
                </a:extLst>
              </p:cNvPr>
              <p:cNvSpPr txBox="1">
                <a:spLocks noRot="1" noChangeAspect="1" noMove="1" noResize="1" noEditPoints="1" noAdjustHandles="1" noChangeArrowheads="1" noChangeShapeType="1" noTextEdit="1"/>
              </p:cNvSpPr>
              <p:nvPr/>
            </p:nvSpPr>
            <p:spPr>
              <a:xfrm>
                <a:off x="247453" y="3440201"/>
                <a:ext cx="4154863" cy="14073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8BA3E8-87CB-2E72-E85B-C9DE368A8F07}"/>
                  </a:ext>
                </a:extLst>
              </p:cNvPr>
              <p:cNvSpPr txBox="1"/>
              <p:nvPr/>
            </p:nvSpPr>
            <p:spPr>
              <a:xfrm>
                <a:off x="33798" y="5076235"/>
                <a:ext cx="45821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4</m:t>
                                </m:r>
                              </m:e>
                            </m:mr>
                            <m:mr>
                              <m:e>
                                <m:r>
                                  <a:rPr lang="en-US" i="1">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i="1">
                                        <a:solidFill>
                                          <a:srgbClr val="FF0000"/>
                                        </a:solidFill>
                                        <a:latin typeface="Cambria Math" panose="02040503050406030204" pitchFamily="18" charset="0"/>
                                      </a:rPr>
                                      <m:t>3</m:t>
                                    </m:r>
                                  </m:e>
                                  <m:e>
                                    <m:r>
                                      <a:rPr lang="en-US" i="1">
                                        <a:solidFill>
                                          <a:srgbClr val="FF0000"/>
                                        </a:solidFill>
                                        <a:latin typeface="Cambria Math" panose="02040503050406030204" pitchFamily="18" charset="0"/>
                                      </a:rPr>
                                      <m:t>2</m:t>
                                    </m:r>
                                  </m:e>
                                  <m:e>
                                    <m:r>
                                      <a:rPr lang="en-US" i="1">
                                        <a:solidFill>
                                          <a:srgbClr val="FF0000"/>
                                        </a:solidFill>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5</m:t>
                                </m:r>
                              </m:e>
                            </m:mr>
                            <m:mr>
                              <m:e>
                                <m:r>
                                  <a:rPr lang="en-US" b="0" i="1" smtClean="0">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4</m:t>
                                    </m:r>
                                  </m:e>
                                  <m:e>
                                    <m:r>
                                      <a:rPr lang="en-US" b="0" i="1" smtClean="0">
                                        <a:solidFill>
                                          <a:srgbClr val="FF0000"/>
                                        </a:solidFill>
                                        <a:latin typeface="Cambria Math" panose="02040503050406030204" pitchFamily="18" charset="0"/>
                                      </a:rPr>
                                      <m:t>3</m:t>
                                    </m:r>
                                  </m:e>
                                  <m:e>
                                    <m:r>
                                      <a:rPr lang="en-US" b="0" i="1" smtClean="0">
                                        <a:solidFill>
                                          <a:srgbClr val="FF0000"/>
                                        </a:solidFill>
                                        <a:latin typeface="Cambria Math" panose="02040503050406030204" pitchFamily="18" charset="0"/>
                                      </a:rPr>
                                      <m:t>5</m:t>
                                    </m:r>
                                  </m:e>
                                </m:eqArr>
                              </m:e>
                            </m:mr>
                          </m:m>
                        </m:e>
                      </m:d>
                    </m:oMath>
                  </m:oMathPara>
                </a14:m>
                <a:endParaRPr lang="en-US"/>
              </a:p>
            </p:txBody>
          </p:sp>
        </mc:Choice>
        <mc:Fallback xmlns="">
          <p:sp>
            <p:nvSpPr>
              <p:cNvPr id="14" name="TextBox 13">
                <a:extLst>
                  <a:ext uri="{FF2B5EF4-FFF2-40B4-BE49-F238E27FC236}">
                    <a16:creationId xmlns:a16="http://schemas.microsoft.com/office/drawing/2014/main" id="{F58BA3E8-87CB-2E72-E85B-C9DE368A8F07}"/>
                  </a:ext>
                </a:extLst>
              </p:cNvPr>
              <p:cNvSpPr txBox="1">
                <a:spLocks noRot="1" noChangeAspect="1" noMove="1" noResize="1" noEditPoints="1" noAdjustHandles="1" noChangeArrowheads="1" noChangeShapeType="1" noTextEdit="1"/>
              </p:cNvSpPr>
              <p:nvPr/>
            </p:nvSpPr>
            <p:spPr>
              <a:xfrm>
                <a:off x="33798" y="5076235"/>
                <a:ext cx="4582172" cy="14073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168B39F-E60F-60BF-5A62-44D007F1F35D}"/>
                  </a:ext>
                </a:extLst>
              </p:cNvPr>
              <p:cNvSpPr txBox="1"/>
              <p:nvPr/>
            </p:nvSpPr>
            <p:spPr>
              <a:xfrm>
                <a:off x="4678367" y="5078641"/>
                <a:ext cx="45821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5</m:t>
                                </m:r>
                              </m:e>
                            </m:mr>
                            <m:mr>
                              <m:e>
                                <m:r>
                                  <a:rPr lang="en-US" i="1">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i="1">
                                        <a:solidFill>
                                          <a:srgbClr val="FF0000"/>
                                        </a:solidFill>
                                        <a:latin typeface="Cambria Math" panose="02040503050406030204" pitchFamily="18" charset="0"/>
                                      </a:rPr>
                                      <m:t>4</m:t>
                                    </m:r>
                                  </m:e>
                                  <m:e>
                                    <m:r>
                                      <a:rPr lang="en-US" i="1">
                                        <a:solidFill>
                                          <a:srgbClr val="FF0000"/>
                                        </a:solidFill>
                                        <a:latin typeface="Cambria Math" panose="02040503050406030204" pitchFamily="18" charset="0"/>
                                      </a:rPr>
                                      <m:t>3</m:t>
                                    </m:r>
                                  </m:e>
                                  <m:e>
                                    <m:r>
                                      <a:rPr lang="en-US" i="1">
                                        <a:solidFill>
                                          <a:srgbClr val="FF0000"/>
                                        </a:solidFill>
                                        <a:latin typeface="Cambria Math" panose="02040503050406030204" pitchFamily="18" charset="0"/>
                                      </a:rPr>
                                      <m:t>5</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8</m:t>
                                </m:r>
                              </m:e>
                            </m:mr>
                            <m:mr>
                              <m:e>
                                <m:r>
                                  <a:rPr lang="en-US" b="0" i="1" smtClean="0">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5</m:t>
                                    </m:r>
                                  </m:e>
                                  <m:e>
                                    <m:r>
                                      <a:rPr lang="en-US" b="0" i="1" smtClean="0">
                                        <a:solidFill>
                                          <a:srgbClr val="FF0000"/>
                                        </a:solidFill>
                                        <a:latin typeface="Cambria Math" panose="02040503050406030204" pitchFamily="18" charset="0"/>
                                      </a:rPr>
                                      <m:t>4</m:t>
                                    </m:r>
                                  </m:e>
                                  <m:e>
                                    <m:r>
                                      <a:rPr lang="en-US" b="0" i="1" smtClean="0">
                                        <a:solidFill>
                                          <a:srgbClr val="FF0000"/>
                                        </a:solidFill>
                                        <a:latin typeface="Cambria Math" panose="02040503050406030204" pitchFamily="18" charset="0"/>
                                      </a:rPr>
                                      <m:t>7</m:t>
                                    </m:r>
                                  </m:e>
                                </m:eqArr>
                              </m:e>
                            </m:mr>
                          </m:m>
                        </m:e>
                      </m:d>
                    </m:oMath>
                  </m:oMathPara>
                </a14:m>
                <a:endParaRPr lang="en-US"/>
              </a:p>
            </p:txBody>
          </p:sp>
        </mc:Choice>
        <mc:Fallback xmlns="">
          <p:sp>
            <p:nvSpPr>
              <p:cNvPr id="3" name="TextBox 2">
                <a:extLst>
                  <a:ext uri="{FF2B5EF4-FFF2-40B4-BE49-F238E27FC236}">
                    <a16:creationId xmlns:a16="http://schemas.microsoft.com/office/drawing/2014/main" id="{B168B39F-E60F-60BF-5A62-44D007F1F35D}"/>
                  </a:ext>
                </a:extLst>
              </p:cNvPr>
              <p:cNvSpPr txBox="1">
                <a:spLocks noRot="1" noChangeAspect="1" noMove="1" noResize="1" noEditPoints="1" noAdjustHandles="1" noChangeArrowheads="1" noChangeShapeType="1" noTextEdit="1"/>
              </p:cNvSpPr>
              <p:nvPr/>
            </p:nvSpPr>
            <p:spPr>
              <a:xfrm>
                <a:off x="4678367" y="5078641"/>
                <a:ext cx="4582172" cy="140737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CCD35E-BB16-04E5-8D29-5FC7F31D9A7B}"/>
                  </a:ext>
                </a:extLst>
              </p:cNvPr>
              <p:cNvSpPr txBox="1"/>
              <p:nvPr/>
            </p:nvSpPr>
            <p:spPr>
              <a:xfrm>
                <a:off x="9479280" y="3084582"/>
                <a:ext cx="2106168" cy="923330"/>
              </a:xfrm>
              <a:prstGeom prst="rect">
                <a:avLst/>
              </a:prstGeom>
              <a:noFill/>
            </p:spPr>
            <p:txBody>
              <a:bodyPr wrap="square" rtlCol="0">
                <a:spAutoFit/>
              </a:bodyPr>
              <a:lstStyle/>
              <a:p>
                <a:r>
                  <a:rPr lang="en-US"/>
                  <a:t>It does not look like the vector </a:t>
                </a:r>
                <a14:m>
                  <m:oMath xmlns:m="http://schemas.openxmlformats.org/officeDocument/2006/math">
                    <m:r>
                      <a:rPr lang="en-US" b="0" i="1" smtClean="0">
                        <a:latin typeface="Cambria Math" panose="02040503050406030204" pitchFamily="18" charset="0"/>
                      </a:rPr>
                      <m:t>𝑝</m:t>
                    </m:r>
                  </m:oMath>
                </a14:m>
                <a:r>
                  <a:rPr lang="en-US"/>
                  <a:t> converges…. ????</a:t>
                </a:r>
              </a:p>
            </p:txBody>
          </p:sp>
        </mc:Choice>
        <mc:Fallback xmlns="">
          <p:sp>
            <p:nvSpPr>
              <p:cNvPr id="13" name="TextBox 12">
                <a:extLst>
                  <a:ext uri="{FF2B5EF4-FFF2-40B4-BE49-F238E27FC236}">
                    <a16:creationId xmlns:a16="http://schemas.microsoft.com/office/drawing/2014/main" id="{26CCD35E-BB16-04E5-8D29-5FC7F31D9A7B}"/>
                  </a:ext>
                </a:extLst>
              </p:cNvPr>
              <p:cNvSpPr txBox="1">
                <a:spLocks noRot="1" noChangeAspect="1" noMove="1" noResize="1" noEditPoints="1" noAdjustHandles="1" noChangeArrowheads="1" noChangeShapeType="1" noTextEdit="1"/>
              </p:cNvSpPr>
              <p:nvPr/>
            </p:nvSpPr>
            <p:spPr>
              <a:xfrm>
                <a:off x="9479280" y="3084582"/>
                <a:ext cx="2106168" cy="923330"/>
              </a:xfrm>
              <a:prstGeom prst="rect">
                <a:avLst/>
              </a:prstGeom>
              <a:blipFill>
                <a:blip r:embed="rId12"/>
                <a:stretch>
                  <a:fillRect l="-2312" t="-3311" b="-9934"/>
                </a:stretch>
              </a:blipFill>
            </p:spPr>
            <p:txBody>
              <a:bodyPr/>
              <a:lstStyle/>
              <a:p>
                <a:r>
                  <a:rPr lang="en-US">
                    <a:noFill/>
                  </a:rPr>
                  <a:t> </a:t>
                </a:r>
              </a:p>
            </p:txBody>
          </p:sp>
        </mc:Fallback>
      </mc:AlternateContent>
    </p:spTree>
    <p:extLst>
      <p:ext uri="{BB962C8B-B14F-4D97-AF65-F5344CB8AC3E}">
        <p14:creationId xmlns:p14="http://schemas.microsoft.com/office/powerpoint/2010/main" val="38398778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51DE5-7E7F-1918-629D-3C289AC8742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A133F8A-87D2-05BA-84D5-59C256B616D5}"/>
              </a:ext>
            </a:extLst>
          </p:cNvPr>
          <p:cNvSpPr>
            <a:spLocks noGrp="1"/>
          </p:cNvSpPr>
          <p:nvPr>
            <p:ph type="body" sz="quarter" idx="13"/>
          </p:nvPr>
        </p:nvSpPr>
        <p:spPr/>
        <p:txBody>
          <a:bodyPr>
            <a:normAutofit fontScale="62500" lnSpcReduction="20000"/>
          </a:bodyPr>
          <a:lstStyle/>
          <a:p>
            <a:endParaRPr lang="en-US"/>
          </a:p>
        </p:txBody>
      </p:sp>
      <p:sp>
        <p:nvSpPr>
          <p:cNvPr id="5" name="Title 1">
            <a:extLst>
              <a:ext uri="{FF2B5EF4-FFF2-40B4-BE49-F238E27FC236}">
                <a16:creationId xmlns:a16="http://schemas.microsoft.com/office/drawing/2014/main" id="{DB706E90-2BE1-B6C1-513D-15B5694463D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0000"/>
                </a:solidFill>
                <a:effectLst/>
                <a:uLnTx/>
                <a:uFillTx/>
                <a:latin typeface="Aptos Display" panose="02110004020202020204"/>
                <a:ea typeface="+mj-ea"/>
                <a:cs typeface="+mj-cs"/>
              </a:rPr>
              <a:t>Prestige (Eigenvector centrality)</a:t>
            </a:r>
          </a:p>
        </p:txBody>
      </p:sp>
      <p:pic>
        <p:nvPicPr>
          <p:cNvPr id="7" name="Picture 4">
            <a:extLst>
              <a:ext uri="{FF2B5EF4-FFF2-40B4-BE49-F238E27FC236}">
                <a16:creationId xmlns:a16="http://schemas.microsoft.com/office/drawing/2014/main" id="{4F03DB3B-A4D0-38A4-E4A5-8B0474635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936" y="365125"/>
            <a:ext cx="2295525"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967461-ABAA-309F-28C0-EA531D5CC2C7}"/>
                  </a:ext>
                </a:extLst>
              </p:cNvPr>
              <p:cNvSpPr txBox="1"/>
              <p:nvPr/>
            </p:nvSpPr>
            <p:spPr>
              <a:xfrm>
                <a:off x="838200" y="931508"/>
                <a:ext cx="8641080" cy="961802"/>
              </a:xfrm>
              <a:prstGeom prst="rect">
                <a:avLst/>
              </a:prstGeom>
              <a:noFill/>
            </p:spPr>
            <p:txBody>
              <a:bodyPr wrap="square" rtlCol="0">
                <a:spAutoFit/>
              </a:bodyPr>
              <a:lstStyle/>
              <a:p>
                <a:r>
                  <a:rPr lang="en-US" b="1"/>
                  <a:t>				</a:t>
                </a:r>
                <a14:m>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1" i="1" smtClean="0">
                            <a:latin typeface="Cambria Math" panose="02040503050406030204" pitchFamily="18" charset="0"/>
                          </a:rPr>
                          <m:t>𝑻</m:t>
                        </m:r>
                      </m:sup>
                    </m:sSup>
                    <m:r>
                      <a:rPr lang="en-US" sz="2800" b="1" i="1" smtClean="0">
                        <a:latin typeface="Cambria Math" panose="02040503050406030204" pitchFamily="18" charset="0"/>
                      </a:rPr>
                      <m:t>𝒑</m:t>
                    </m:r>
                  </m:oMath>
                </a14:m>
                <a:endParaRPr lang="en-US" sz="2800" b="1"/>
              </a:p>
              <a:p>
                <a:r>
                  <a:rPr lang="en-US" sz="2800" b="1"/>
                  <a:t>Let’s do an example </a:t>
                </a:r>
                <a:endParaRPr lang="en-US"/>
              </a:p>
            </p:txBody>
          </p:sp>
        </mc:Choice>
        <mc:Fallback xmlns="">
          <p:sp>
            <p:nvSpPr>
              <p:cNvPr id="8" name="TextBox 7">
                <a:extLst>
                  <a:ext uri="{FF2B5EF4-FFF2-40B4-BE49-F238E27FC236}">
                    <a16:creationId xmlns:a16="http://schemas.microsoft.com/office/drawing/2014/main" id="{71967461-ABAA-309F-28C0-EA531D5CC2C7}"/>
                  </a:ext>
                </a:extLst>
              </p:cNvPr>
              <p:cNvSpPr txBox="1">
                <a:spLocks noRot="1" noChangeAspect="1" noMove="1" noResize="1" noEditPoints="1" noAdjustHandles="1" noChangeArrowheads="1" noChangeShapeType="1" noTextEdit="1"/>
              </p:cNvSpPr>
              <p:nvPr/>
            </p:nvSpPr>
            <p:spPr>
              <a:xfrm>
                <a:off x="838200" y="931508"/>
                <a:ext cx="8641080" cy="961802"/>
              </a:xfrm>
              <a:prstGeom prst="rect">
                <a:avLst/>
              </a:prstGeom>
              <a:blipFill>
                <a:blip r:embed="rId3"/>
                <a:stretch>
                  <a:fillRect l="-1482" b="-1708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F0400803-20C3-F231-3154-11C756D469C5}"/>
              </a:ext>
            </a:extLst>
          </p:cNvPr>
          <p:cNvGrpSpPr/>
          <p:nvPr/>
        </p:nvGrpSpPr>
        <p:grpSpPr>
          <a:xfrm>
            <a:off x="4678367" y="1608525"/>
            <a:ext cx="4448119" cy="1602042"/>
            <a:chOff x="624593" y="2088171"/>
            <a:chExt cx="4448119" cy="160204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83BB5D-9655-1CF0-2919-22217468C98E}"/>
                    </a:ext>
                  </a:extLst>
                </p:cNvPr>
                <p:cNvSpPr txBox="1"/>
                <p:nvPr/>
              </p:nvSpPr>
              <p:spPr>
                <a:xfrm>
                  <a:off x="3692526" y="2129155"/>
                  <a:ext cx="1380186" cy="1435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0" smtClean="0">
                                      <a:latin typeface="Cambria Math" panose="02040503050406030204" pitchFamily="18" charset="0"/>
                                    </a:rPr>
                                    <m:t>p</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e>
                                  </m:d>
                                </m:e>
                              </m:mr>
                              <m:m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e>
                                  </m:d>
                                </m:e>
                              </m:mr>
                              <m:mr>
                                <m:e>
                                  <m:eqArr>
                                    <m:eqArrPr>
                                      <m:ctrlPr>
                                        <a:rPr lang="en-US" b="0" i="1" smtClean="0">
                                          <a:latin typeface="Cambria Math" panose="02040503050406030204" pitchFamily="18" charset="0"/>
                                        </a:rPr>
                                      </m:ctrlPr>
                                    </m:eqArrPr>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e>
                                      </m:d>
                                    </m:e>
                                    <m:e>
                                      <m:r>
                                        <m:rPr>
                                          <m:sty m:val="p"/>
                                          <m:brk m:alnAt="7"/>
                                        </m:rPr>
                                        <a:rPr lang="en-US" i="0">
                                          <a:latin typeface="Cambria Math" panose="02040503050406030204" pitchFamily="18" charset="0"/>
                                        </a:rPr>
                                        <m:t>p</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e>
                                      </m:d>
                                    </m:e>
                                  </m:eqArr>
                                </m:e>
                              </m:mr>
                            </m:m>
                          </m:e>
                        </m:d>
                      </m:oMath>
                    </m:oMathPara>
                  </a14:m>
                  <a:endParaRPr lang="en-US"/>
                </a:p>
              </p:txBody>
            </p:sp>
          </mc:Choice>
          <mc:Fallback xmlns="">
            <p:sp>
              <p:nvSpPr>
                <p:cNvPr id="10" name="TextBox 9">
                  <a:extLst>
                    <a:ext uri="{FF2B5EF4-FFF2-40B4-BE49-F238E27FC236}">
                      <a16:creationId xmlns:a16="http://schemas.microsoft.com/office/drawing/2014/main" id="{7883BB5D-9655-1CF0-2919-22217468C98E}"/>
                    </a:ext>
                  </a:extLst>
                </p:cNvPr>
                <p:cNvSpPr txBox="1">
                  <a:spLocks noRot="1" noChangeAspect="1" noMove="1" noResize="1" noEditPoints="1" noAdjustHandles="1" noChangeArrowheads="1" noChangeShapeType="1" noTextEdit="1"/>
                </p:cNvSpPr>
                <p:nvPr/>
              </p:nvSpPr>
              <p:spPr>
                <a:xfrm>
                  <a:off x="3692526" y="2129155"/>
                  <a:ext cx="1380186" cy="14350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93648A-BE19-B226-743C-D38F512CEF5C}"/>
                    </a:ext>
                  </a:extLst>
                </p:cNvPr>
                <p:cNvSpPr txBox="1"/>
                <p:nvPr/>
              </p:nvSpPr>
              <p:spPr>
                <a:xfrm>
                  <a:off x="624593" y="2088171"/>
                  <a:ext cx="2758825" cy="160204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a:latin typeface="Cambria Math" panose="02040503050406030204" pitchFamily="18" charset="0"/>
                                    </a:rPr>
                                    <m:t>0</m:t>
                                  </m:r>
                                </m:e>
                              </m:mr>
                            </m:m>
                          </m:e>
                        </m:d>
                      </m:oMath>
                    </m:oMathPara>
                  </a14:m>
                  <a:endParaRPr lang="en-US"/>
                </a:p>
              </p:txBody>
            </p:sp>
          </mc:Choice>
          <mc:Fallback xmlns="">
            <p:sp>
              <p:nvSpPr>
                <p:cNvPr id="4" name="TextBox 3">
                  <a:extLst>
                    <a:ext uri="{FF2B5EF4-FFF2-40B4-BE49-F238E27FC236}">
                      <a16:creationId xmlns:a16="http://schemas.microsoft.com/office/drawing/2014/main" id="{4093648A-BE19-B226-743C-D38F512CEF5C}"/>
                    </a:ext>
                  </a:extLst>
                </p:cNvPr>
                <p:cNvSpPr txBox="1">
                  <a:spLocks noRot="1" noChangeAspect="1" noMove="1" noResize="1" noEditPoints="1" noAdjustHandles="1" noChangeArrowheads="1" noChangeShapeType="1" noTextEdit="1"/>
                </p:cNvSpPr>
                <p:nvPr/>
              </p:nvSpPr>
              <p:spPr>
                <a:xfrm>
                  <a:off x="624593" y="2088171"/>
                  <a:ext cx="2758825" cy="160204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08E875-5325-D77E-D190-814BE5A875AF}"/>
                  </a:ext>
                </a:extLst>
              </p:cNvPr>
              <p:cNvSpPr txBox="1"/>
              <p:nvPr/>
            </p:nvSpPr>
            <p:spPr>
              <a:xfrm>
                <a:off x="838200" y="1923207"/>
                <a:ext cx="3372718" cy="1869038"/>
              </a:xfrm>
              <a:prstGeom prst="rect">
                <a:avLst/>
              </a:prstGeom>
              <a:noFill/>
            </p:spPr>
            <p:txBody>
              <a:bodyPr wrap="none" lIns="0" tIns="0" rIns="0" bIns="0" rtlCol="0">
                <a:spAutoFit/>
              </a:bodyPr>
              <a:lstStyle/>
              <a:p>
                <a:r>
                  <a:rPr lang="en-US"/>
                  <a:t>Let’s start with a guess: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i="1" smtClean="0">
                                  <a:latin typeface="Cambria Math" panose="02040503050406030204" pitchFamily="18" charset="0"/>
                                </a:rPr>
                                <m:t>1</m:t>
                              </m:r>
                            </m:e>
                          </m:mr>
                          <m:mr>
                            <m:e>
                              <m:eqArr>
                                <m:eqArrPr>
                                  <m:ctrlPr>
                                    <a:rPr lang="en-US" b="0" i="1" smtClean="0">
                                      <a:latin typeface="Cambria Math" panose="02040503050406030204" pitchFamily="18" charset="0"/>
                                    </a:rPr>
                                  </m:ctrlPr>
                                </m:eqArrPr>
                                <m:e>
                                  <m:r>
                                    <a:rPr lang="en-US" i="1" smtClean="0">
                                      <a:latin typeface="Cambria Math" panose="02040503050406030204" pitchFamily="18" charset="0"/>
                                    </a:rPr>
                                    <m:t>1</m:t>
                                  </m:r>
                                </m:e>
                                <m:e>
                                  <m:r>
                                    <a:rPr lang="en-US" i="1" smtClean="0">
                                      <a:latin typeface="Cambria Math" panose="02040503050406030204" pitchFamily="18" charset="0"/>
                                    </a:rPr>
                                    <m:t>1</m:t>
                                  </m:r>
                                </m:e>
                                <m:e>
                                  <m:r>
                                    <a:rPr lang="en-US" i="1" smtClean="0">
                                      <a:latin typeface="Cambria Math" panose="02040503050406030204" pitchFamily="18" charset="0"/>
                                    </a:rPr>
                                    <m:t>1</m:t>
                                  </m:r>
                                </m:e>
                              </m:eqArr>
                            </m:e>
                          </m:mr>
                        </m:m>
                      </m:e>
                    </m:d>
                  </m:oMath>
                </a14:m>
                <a:endParaRPr lang="en-US"/>
              </a:p>
              <a:p>
                <a:endParaRPr lang="en-US"/>
              </a:p>
              <a:p>
                <a:endParaRPr lang="en-US"/>
              </a:p>
            </p:txBody>
          </p:sp>
        </mc:Choice>
        <mc:Fallback xmlns="">
          <p:sp>
            <p:nvSpPr>
              <p:cNvPr id="6" name="TextBox 5">
                <a:extLst>
                  <a:ext uri="{FF2B5EF4-FFF2-40B4-BE49-F238E27FC236}">
                    <a16:creationId xmlns:a16="http://schemas.microsoft.com/office/drawing/2014/main" id="{8B08E875-5325-D77E-D190-814BE5A875AF}"/>
                  </a:ext>
                </a:extLst>
              </p:cNvPr>
              <p:cNvSpPr txBox="1">
                <a:spLocks noRot="1" noChangeAspect="1" noMove="1" noResize="1" noEditPoints="1" noAdjustHandles="1" noChangeArrowheads="1" noChangeShapeType="1" noTextEdit="1"/>
              </p:cNvSpPr>
              <p:nvPr/>
            </p:nvSpPr>
            <p:spPr>
              <a:xfrm>
                <a:off x="838200" y="1923207"/>
                <a:ext cx="3372718" cy="1869038"/>
              </a:xfrm>
              <a:prstGeom prst="rect">
                <a:avLst/>
              </a:prstGeom>
              <a:blipFill>
                <a:blip r:embed="rId6"/>
                <a:stretch>
                  <a:fillRect l="-4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A1CE751-250F-ECCD-2792-AC5E182CEEBC}"/>
                  </a:ext>
                </a:extLst>
              </p:cNvPr>
              <p:cNvSpPr txBox="1"/>
              <p:nvPr/>
            </p:nvSpPr>
            <p:spPr>
              <a:xfrm>
                <a:off x="4801665" y="3441634"/>
                <a:ext cx="4440480"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3</m:t>
                                    </m:r>
                                  </m:e>
                                  <m:e>
                                    <m:r>
                                      <a:rPr lang="en-US" b="0" i="1" smtClean="0">
                                        <a:latin typeface="Cambria Math" panose="02040503050406030204" pitchFamily="18" charset="0"/>
                                      </a:rPr>
                                      <m:t>2</m:t>
                                    </m:r>
                                  </m:e>
                                  <m:e>
                                    <m:r>
                                      <a:rPr lang="en-US" b="0" i="1" smtClean="0">
                                        <a:latin typeface="Cambria Math" panose="02040503050406030204" pitchFamily="18" charset="0"/>
                                      </a:rPr>
                                      <m:t>3</m:t>
                                    </m:r>
                                  </m:e>
                                </m:eqArr>
                              </m:e>
                            </m:mr>
                          </m:m>
                        </m:e>
                      </m:d>
                    </m:oMath>
                  </m:oMathPara>
                </a14:m>
                <a:endParaRPr lang="en-US"/>
              </a:p>
            </p:txBody>
          </p:sp>
        </mc:Choice>
        <mc:Fallback xmlns="">
          <p:sp>
            <p:nvSpPr>
              <p:cNvPr id="9" name="TextBox 8">
                <a:extLst>
                  <a:ext uri="{FF2B5EF4-FFF2-40B4-BE49-F238E27FC236}">
                    <a16:creationId xmlns:a16="http://schemas.microsoft.com/office/drawing/2014/main" id="{5A1CE751-250F-ECCD-2792-AC5E182CEEBC}"/>
                  </a:ext>
                </a:extLst>
              </p:cNvPr>
              <p:cNvSpPr txBox="1">
                <a:spLocks noRot="1" noChangeAspect="1" noMove="1" noResize="1" noEditPoints="1" noAdjustHandles="1" noChangeArrowheads="1" noChangeShapeType="1" noTextEdit="1"/>
              </p:cNvSpPr>
              <p:nvPr/>
            </p:nvSpPr>
            <p:spPr>
              <a:xfrm>
                <a:off x="4801665" y="3441634"/>
                <a:ext cx="4440480" cy="140737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1040AD-2240-4B7D-60B6-AAA6029065A3}"/>
                  </a:ext>
                </a:extLst>
              </p:cNvPr>
              <p:cNvSpPr txBox="1"/>
              <p:nvPr/>
            </p:nvSpPr>
            <p:spPr>
              <a:xfrm>
                <a:off x="247453" y="3440201"/>
                <a:ext cx="4154863"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1</m:t>
                                </m:r>
                              </m:e>
                            </m:mr>
                            <m:mr>
                              <m:e>
                                <m:eqArr>
                                  <m:eqArrPr>
                                    <m:ctrlPr>
                                      <a:rPr lang="en-US" i="1">
                                        <a:latin typeface="Cambria Math" panose="02040503050406030204" pitchFamily="18" charset="0"/>
                                      </a:rPr>
                                    </m:ctrlPr>
                                  </m:eqArrP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2</m:t>
                                    </m:r>
                                  </m:e>
                                  <m:e>
                                    <m:r>
                                      <a:rPr lang="en-US" i="1">
                                        <a:latin typeface="Cambria Math" panose="02040503050406030204" pitchFamily="18" charset="0"/>
                                      </a:rPr>
                                      <m:t>1</m:t>
                                    </m:r>
                                  </m:e>
                                  <m:e>
                                    <m:r>
                                      <a:rPr lang="en-US" b="0" i="1" smtClean="0">
                                        <a:latin typeface="Cambria Math" panose="02040503050406030204" pitchFamily="18" charset="0"/>
                                      </a:rPr>
                                      <m:t>3</m:t>
                                    </m:r>
                                  </m:e>
                                </m:eqArr>
                              </m:e>
                            </m:mr>
                          </m:m>
                        </m:e>
                      </m:d>
                    </m:oMath>
                  </m:oMathPara>
                </a14:m>
                <a:endParaRPr lang="en-US"/>
              </a:p>
            </p:txBody>
          </p:sp>
        </mc:Choice>
        <mc:Fallback xmlns="">
          <p:sp>
            <p:nvSpPr>
              <p:cNvPr id="11" name="TextBox 10">
                <a:extLst>
                  <a:ext uri="{FF2B5EF4-FFF2-40B4-BE49-F238E27FC236}">
                    <a16:creationId xmlns:a16="http://schemas.microsoft.com/office/drawing/2014/main" id="{8A1040AD-2240-4B7D-60B6-AAA6029065A3}"/>
                  </a:ext>
                </a:extLst>
              </p:cNvPr>
              <p:cNvSpPr txBox="1">
                <a:spLocks noRot="1" noChangeAspect="1" noMove="1" noResize="1" noEditPoints="1" noAdjustHandles="1" noChangeArrowheads="1" noChangeShapeType="1" noTextEdit="1"/>
              </p:cNvSpPr>
              <p:nvPr/>
            </p:nvSpPr>
            <p:spPr>
              <a:xfrm>
                <a:off x="247453" y="3440201"/>
                <a:ext cx="4154863" cy="14073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30D7E0-D309-EBEF-9F37-128236C6C009}"/>
                  </a:ext>
                </a:extLst>
              </p:cNvPr>
              <p:cNvSpPr txBox="1"/>
              <p:nvPr/>
            </p:nvSpPr>
            <p:spPr>
              <a:xfrm>
                <a:off x="33798" y="5076235"/>
                <a:ext cx="45821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4</m:t>
                                </m:r>
                              </m:e>
                            </m:mr>
                            <m:mr>
                              <m:e>
                                <m:r>
                                  <a:rPr lang="en-US" i="1">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i="1">
                                        <a:solidFill>
                                          <a:srgbClr val="FF0000"/>
                                        </a:solidFill>
                                        <a:latin typeface="Cambria Math" panose="02040503050406030204" pitchFamily="18" charset="0"/>
                                      </a:rPr>
                                      <m:t>3</m:t>
                                    </m:r>
                                  </m:e>
                                  <m:e>
                                    <m:r>
                                      <a:rPr lang="en-US" i="1">
                                        <a:solidFill>
                                          <a:srgbClr val="FF0000"/>
                                        </a:solidFill>
                                        <a:latin typeface="Cambria Math" panose="02040503050406030204" pitchFamily="18" charset="0"/>
                                      </a:rPr>
                                      <m:t>2</m:t>
                                    </m:r>
                                  </m:e>
                                  <m:e>
                                    <m:r>
                                      <a:rPr lang="en-US" i="1">
                                        <a:solidFill>
                                          <a:srgbClr val="FF0000"/>
                                        </a:solidFill>
                                        <a:latin typeface="Cambria Math" panose="02040503050406030204" pitchFamily="18" charset="0"/>
                                      </a:rPr>
                                      <m:t>3</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5</m:t>
                                </m:r>
                              </m:e>
                            </m:mr>
                            <m:mr>
                              <m:e>
                                <m:r>
                                  <a:rPr lang="en-US" b="0" i="1" smtClean="0">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4</m:t>
                                    </m:r>
                                  </m:e>
                                  <m:e>
                                    <m:r>
                                      <a:rPr lang="en-US" b="0" i="1" smtClean="0">
                                        <a:solidFill>
                                          <a:srgbClr val="FF0000"/>
                                        </a:solidFill>
                                        <a:latin typeface="Cambria Math" panose="02040503050406030204" pitchFamily="18" charset="0"/>
                                      </a:rPr>
                                      <m:t>3</m:t>
                                    </m:r>
                                  </m:e>
                                  <m:e>
                                    <m:r>
                                      <a:rPr lang="en-US" b="0" i="1" smtClean="0">
                                        <a:solidFill>
                                          <a:srgbClr val="FF0000"/>
                                        </a:solidFill>
                                        <a:latin typeface="Cambria Math" panose="02040503050406030204" pitchFamily="18" charset="0"/>
                                      </a:rPr>
                                      <m:t>5</m:t>
                                    </m:r>
                                  </m:e>
                                </m:eqArr>
                              </m:e>
                            </m:mr>
                          </m:m>
                        </m:e>
                      </m:d>
                    </m:oMath>
                  </m:oMathPara>
                </a14:m>
                <a:endParaRPr lang="en-US"/>
              </a:p>
            </p:txBody>
          </p:sp>
        </mc:Choice>
        <mc:Fallback xmlns="">
          <p:sp>
            <p:nvSpPr>
              <p:cNvPr id="14" name="TextBox 13">
                <a:extLst>
                  <a:ext uri="{FF2B5EF4-FFF2-40B4-BE49-F238E27FC236}">
                    <a16:creationId xmlns:a16="http://schemas.microsoft.com/office/drawing/2014/main" id="{1030D7E0-D309-EBEF-9F37-128236C6C009}"/>
                  </a:ext>
                </a:extLst>
              </p:cNvPr>
              <p:cNvSpPr txBox="1">
                <a:spLocks noRot="1" noChangeAspect="1" noMove="1" noResize="1" noEditPoints="1" noAdjustHandles="1" noChangeArrowheads="1" noChangeShapeType="1" noTextEdit="1"/>
              </p:cNvSpPr>
              <p:nvPr/>
            </p:nvSpPr>
            <p:spPr>
              <a:xfrm>
                <a:off x="33798" y="5076235"/>
                <a:ext cx="4582172" cy="14073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D3461-1DF6-9AFC-C3E6-83A28A10F70B}"/>
                  </a:ext>
                </a:extLst>
              </p:cNvPr>
              <p:cNvSpPr txBox="1"/>
              <p:nvPr/>
            </p:nvSpPr>
            <p:spPr>
              <a:xfrm>
                <a:off x="4678367" y="5078641"/>
                <a:ext cx="458217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5</m:t>
                                </m:r>
                              </m:e>
                            </m:mr>
                            <m:mr>
                              <m:e>
                                <m:r>
                                  <a:rPr lang="en-US" i="1">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i="1">
                                        <a:solidFill>
                                          <a:srgbClr val="FF0000"/>
                                        </a:solidFill>
                                        <a:latin typeface="Cambria Math" panose="02040503050406030204" pitchFamily="18" charset="0"/>
                                      </a:rPr>
                                      <m:t>4</m:t>
                                    </m:r>
                                  </m:e>
                                  <m:e>
                                    <m:r>
                                      <a:rPr lang="en-US" i="1">
                                        <a:solidFill>
                                          <a:srgbClr val="FF0000"/>
                                        </a:solidFill>
                                        <a:latin typeface="Cambria Math" panose="02040503050406030204" pitchFamily="18" charset="0"/>
                                      </a:rPr>
                                      <m:t>3</m:t>
                                    </m:r>
                                  </m:e>
                                  <m:e>
                                    <m:r>
                                      <a:rPr lang="en-US" i="1">
                                        <a:solidFill>
                                          <a:srgbClr val="FF0000"/>
                                        </a:solidFill>
                                        <a:latin typeface="Cambria Math" panose="02040503050406030204" pitchFamily="18" charset="0"/>
                                      </a:rPr>
                                      <m:t>5</m:t>
                                    </m:r>
                                  </m:e>
                                </m:eqAr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8</m:t>
                                </m:r>
                              </m:e>
                            </m:mr>
                            <m:mr>
                              <m:e>
                                <m:r>
                                  <a:rPr lang="en-US" b="0" i="1" smtClean="0">
                                    <a:solidFill>
                                      <a:srgbClr val="FF0000"/>
                                    </a:solidFill>
                                    <a:latin typeface="Cambria Math" panose="02040503050406030204" pitchFamily="18" charset="0"/>
                                  </a:rPr>
                                  <m:t>0</m:t>
                                </m:r>
                              </m:e>
                            </m:mr>
                            <m:mr>
                              <m:e>
                                <m:eqArr>
                                  <m:eqArrPr>
                                    <m:ctrlPr>
                                      <a:rPr lang="en-US" i="1">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5</m:t>
                                    </m:r>
                                  </m:e>
                                  <m:e>
                                    <m:r>
                                      <a:rPr lang="en-US" b="0" i="1" smtClean="0">
                                        <a:solidFill>
                                          <a:srgbClr val="FF0000"/>
                                        </a:solidFill>
                                        <a:latin typeface="Cambria Math" panose="02040503050406030204" pitchFamily="18" charset="0"/>
                                      </a:rPr>
                                      <m:t>4</m:t>
                                    </m:r>
                                  </m:e>
                                  <m:e>
                                    <m:r>
                                      <a:rPr lang="en-US" b="0" i="1" smtClean="0">
                                        <a:solidFill>
                                          <a:srgbClr val="FF0000"/>
                                        </a:solidFill>
                                        <a:latin typeface="Cambria Math" panose="02040503050406030204" pitchFamily="18" charset="0"/>
                                      </a:rPr>
                                      <m:t>7</m:t>
                                    </m:r>
                                  </m:e>
                                </m:eqArr>
                              </m:e>
                            </m:mr>
                          </m:m>
                        </m:e>
                      </m:d>
                    </m:oMath>
                  </m:oMathPara>
                </a14:m>
                <a:endParaRPr lang="en-US"/>
              </a:p>
            </p:txBody>
          </p:sp>
        </mc:Choice>
        <mc:Fallback xmlns="">
          <p:sp>
            <p:nvSpPr>
              <p:cNvPr id="3" name="TextBox 2">
                <a:extLst>
                  <a:ext uri="{FF2B5EF4-FFF2-40B4-BE49-F238E27FC236}">
                    <a16:creationId xmlns:a16="http://schemas.microsoft.com/office/drawing/2014/main" id="{655D3461-1DF6-9AFC-C3E6-83A28A10F70B}"/>
                  </a:ext>
                </a:extLst>
              </p:cNvPr>
              <p:cNvSpPr txBox="1">
                <a:spLocks noRot="1" noChangeAspect="1" noMove="1" noResize="1" noEditPoints="1" noAdjustHandles="1" noChangeArrowheads="1" noChangeShapeType="1" noTextEdit="1"/>
              </p:cNvSpPr>
              <p:nvPr/>
            </p:nvSpPr>
            <p:spPr>
              <a:xfrm>
                <a:off x="4678367" y="5078641"/>
                <a:ext cx="4582172" cy="14073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BC6A75-209E-64F3-43BE-894BEDC2DDC4}"/>
                  </a:ext>
                </a:extLst>
              </p:cNvPr>
              <p:cNvSpPr txBox="1"/>
              <p:nvPr/>
            </p:nvSpPr>
            <p:spPr>
              <a:xfrm>
                <a:off x="9479280" y="3084582"/>
                <a:ext cx="2106168" cy="2308324"/>
              </a:xfrm>
              <a:prstGeom prst="rect">
                <a:avLst/>
              </a:prstGeom>
              <a:noFill/>
            </p:spPr>
            <p:txBody>
              <a:bodyPr wrap="square" rtlCol="0">
                <a:spAutoFit/>
              </a:bodyPr>
              <a:lstStyle/>
              <a:p>
                <a:r>
                  <a:rPr lang="en-US"/>
                  <a:t>It does not look like the vector </a:t>
                </a:r>
                <a14:m>
                  <m:oMath xmlns:m="http://schemas.openxmlformats.org/officeDocument/2006/math">
                    <m:r>
                      <a:rPr lang="en-US" b="0" i="1" smtClean="0">
                        <a:latin typeface="Cambria Math" panose="02040503050406030204" pitchFamily="18" charset="0"/>
                      </a:rPr>
                      <m:t>𝑝</m:t>
                    </m:r>
                  </m:oMath>
                </a14:m>
                <a:r>
                  <a:rPr lang="en-US"/>
                  <a:t> converges…. </a:t>
                </a:r>
              </a:p>
              <a:p>
                <a:endParaRPr lang="en-US"/>
              </a:p>
              <a:p>
                <a:endParaRPr lang="en-US"/>
              </a:p>
              <a:p>
                <a:r>
                  <a:rPr lang="en-US">
                    <a:solidFill>
                      <a:srgbClr val="FF0000"/>
                    </a:solidFill>
                  </a:rPr>
                  <a:t>We need to do a slight change in each iteration…</a:t>
                </a:r>
              </a:p>
            </p:txBody>
          </p:sp>
        </mc:Choice>
        <mc:Fallback xmlns="">
          <p:sp>
            <p:nvSpPr>
              <p:cNvPr id="13" name="TextBox 12">
                <a:extLst>
                  <a:ext uri="{FF2B5EF4-FFF2-40B4-BE49-F238E27FC236}">
                    <a16:creationId xmlns:a16="http://schemas.microsoft.com/office/drawing/2014/main" id="{27BC6A75-209E-64F3-43BE-894BEDC2DDC4}"/>
                  </a:ext>
                </a:extLst>
              </p:cNvPr>
              <p:cNvSpPr txBox="1">
                <a:spLocks noRot="1" noChangeAspect="1" noMove="1" noResize="1" noEditPoints="1" noAdjustHandles="1" noChangeArrowheads="1" noChangeShapeType="1" noTextEdit="1"/>
              </p:cNvSpPr>
              <p:nvPr/>
            </p:nvSpPr>
            <p:spPr>
              <a:xfrm>
                <a:off x="9479280" y="3084582"/>
                <a:ext cx="2106168" cy="2308324"/>
              </a:xfrm>
              <a:prstGeom prst="rect">
                <a:avLst/>
              </a:prstGeom>
              <a:blipFill>
                <a:blip r:embed="rId11"/>
                <a:stretch>
                  <a:fillRect l="-2312" t="-1319" b="-3166"/>
                </a:stretch>
              </a:blipFill>
            </p:spPr>
            <p:txBody>
              <a:bodyPr/>
              <a:lstStyle/>
              <a:p>
                <a:r>
                  <a:rPr lang="en-US">
                    <a:noFill/>
                  </a:rPr>
                  <a:t> </a:t>
                </a:r>
              </a:p>
            </p:txBody>
          </p:sp>
        </mc:Fallback>
      </mc:AlternateContent>
    </p:spTree>
    <p:extLst>
      <p:ext uri="{BB962C8B-B14F-4D97-AF65-F5344CB8AC3E}">
        <p14:creationId xmlns:p14="http://schemas.microsoft.com/office/powerpoint/2010/main" val="3761498462"/>
      </p:ext>
    </p:extLst>
  </p:cSld>
  <p:clrMapOvr>
    <a:masterClrMapping/>
  </p:clrMapOvr>
</p:sld>
</file>

<file path=ppt/theme/theme1.xml><?xml version="1.0" encoding="utf-8"?>
<a:theme xmlns:a="http://schemas.openxmlformats.org/drawingml/2006/main" name="Standard Template">
  <a:themeElements>
    <a:clrScheme name="Montana State University">
      <a:dk1>
        <a:srgbClr val="000000"/>
      </a:dk1>
      <a:lt1>
        <a:srgbClr val="FFFFFF"/>
      </a:lt1>
      <a:dk2>
        <a:srgbClr val="44546A"/>
      </a:dk2>
      <a:lt2>
        <a:srgbClr val="E7E6E6"/>
      </a:lt2>
      <a:accent1>
        <a:srgbClr val="162860"/>
      </a:accent1>
      <a:accent2>
        <a:srgbClr val="F3B324"/>
      </a:accent2>
      <a:accent3>
        <a:srgbClr val="FADA92"/>
      </a:accent3>
      <a:accent4>
        <a:srgbClr val="585858"/>
      </a:accent4>
      <a:accent5>
        <a:srgbClr val="4471C3"/>
      </a:accent5>
      <a:accent6>
        <a:srgbClr val="F7931E"/>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No corner logo">
  <a:themeElements>
    <a:clrScheme name="Montana State University">
      <a:dk1>
        <a:srgbClr val="000000"/>
      </a:dk1>
      <a:lt1>
        <a:srgbClr val="FFFFFF"/>
      </a:lt1>
      <a:dk2>
        <a:srgbClr val="44546A"/>
      </a:dk2>
      <a:lt2>
        <a:srgbClr val="E7E6E6"/>
      </a:lt2>
      <a:accent1>
        <a:srgbClr val="162860"/>
      </a:accent1>
      <a:accent2>
        <a:srgbClr val="F3B324"/>
      </a:accent2>
      <a:accent3>
        <a:srgbClr val="FADA92"/>
      </a:accent3>
      <a:accent4>
        <a:srgbClr val="585858"/>
      </a:accent4>
      <a:accent5>
        <a:srgbClr val="4471C3"/>
      </a:accent5>
      <a:accent6>
        <a:srgbClr val="F7931E"/>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imple Blue Background">
  <a:themeElements>
    <a:clrScheme name="Montana State University">
      <a:dk1>
        <a:srgbClr val="000000"/>
      </a:dk1>
      <a:lt1>
        <a:srgbClr val="FFFFFF"/>
      </a:lt1>
      <a:dk2>
        <a:srgbClr val="44546A"/>
      </a:dk2>
      <a:lt2>
        <a:srgbClr val="E7E6E6"/>
      </a:lt2>
      <a:accent1>
        <a:srgbClr val="162860"/>
      </a:accent1>
      <a:accent2>
        <a:srgbClr val="F3B324"/>
      </a:accent2>
      <a:accent3>
        <a:srgbClr val="FADA92"/>
      </a:accent3>
      <a:accent4>
        <a:srgbClr val="585858"/>
      </a:accent4>
      <a:accent5>
        <a:srgbClr val="4471C3"/>
      </a:accent5>
      <a:accent6>
        <a:srgbClr val="F7931E"/>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U-branded-power-point-template-widescreen-white-test" id="{1DCC296B-1FB8-264B-8B76-D3CB3C933C55}" vid="{00EF76A3-298E-6941-82AB-7A7BEDEAC3AA}"/>
    </a:ext>
  </a:extLst>
</a:theme>
</file>

<file path=ppt/theme/theme4.xml><?xml version="1.0" encoding="utf-8"?>
<a:theme xmlns:a="http://schemas.openxmlformats.org/drawingml/2006/main" name="Simple White Background">
  <a:themeElements>
    <a:clrScheme name="Montana State University">
      <a:dk1>
        <a:srgbClr val="000000"/>
      </a:dk1>
      <a:lt1>
        <a:srgbClr val="FFFFFF"/>
      </a:lt1>
      <a:dk2>
        <a:srgbClr val="44546A"/>
      </a:dk2>
      <a:lt2>
        <a:srgbClr val="E7E6E6"/>
      </a:lt2>
      <a:accent1>
        <a:srgbClr val="162860"/>
      </a:accent1>
      <a:accent2>
        <a:srgbClr val="F3B324"/>
      </a:accent2>
      <a:accent3>
        <a:srgbClr val="FADA92"/>
      </a:accent3>
      <a:accent4>
        <a:srgbClr val="585858"/>
      </a:accent4>
      <a:accent5>
        <a:srgbClr val="4471C3"/>
      </a:accent5>
      <a:accent6>
        <a:srgbClr val="F7931E"/>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U-branded-power-point-template-widescreen-white-test" id="{1DCC296B-1FB8-264B-8B76-D3CB3C933C55}" vid="{00EF76A3-298E-6941-82AB-7A7BEDEAC3AA}"/>
    </a:ext>
  </a:extLst>
</a:theme>
</file>

<file path=ppt/theme/theme5.xml><?xml version="1.0" encoding="utf-8"?>
<a:theme xmlns:a="http://schemas.openxmlformats.org/drawingml/2006/main" name="Inverted Standard Template">
  <a:themeElements>
    <a:clrScheme name="Montana State University">
      <a:dk1>
        <a:srgbClr val="000000"/>
      </a:dk1>
      <a:lt1>
        <a:srgbClr val="FFFFFF"/>
      </a:lt1>
      <a:dk2>
        <a:srgbClr val="44546A"/>
      </a:dk2>
      <a:lt2>
        <a:srgbClr val="E7E6E6"/>
      </a:lt2>
      <a:accent1>
        <a:srgbClr val="162860"/>
      </a:accent1>
      <a:accent2>
        <a:srgbClr val="F3B324"/>
      </a:accent2>
      <a:accent3>
        <a:srgbClr val="FADA92"/>
      </a:accent3>
      <a:accent4>
        <a:srgbClr val="585858"/>
      </a:accent4>
      <a:accent5>
        <a:srgbClr val="4471C3"/>
      </a:accent5>
      <a:accent6>
        <a:srgbClr val="F7931E"/>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1B80212167E4CB7BEF9FBFA5891EB" ma:contentTypeVersion="19" ma:contentTypeDescription="Create a new document." ma:contentTypeScope="" ma:versionID="554e0d73130b24d93c69e017f3277833">
  <xsd:schema xmlns:xsd="http://www.w3.org/2001/XMLSchema" xmlns:xs="http://www.w3.org/2001/XMLSchema" xmlns:p="http://schemas.microsoft.com/office/2006/metadata/properties" xmlns:ns2="e3380ef4-09d4-4340-8ccb-160c32c60401" xmlns:ns3="7eb697ea-89e6-4a08-90bb-c11f41386e51" targetNamespace="http://schemas.microsoft.com/office/2006/metadata/properties" ma:root="true" ma:fieldsID="53ea50482b33fcb66c9737c81bd1583c" ns2:_="" ns3:_="">
    <xsd:import namespace="e3380ef4-09d4-4340-8ccb-160c32c60401"/>
    <xsd:import namespace="7eb697ea-89e6-4a08-90bb-c11f41386e5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GenerationTime" minOccurs="0"/>
                <xsd:element ref="ns2:MediaServiceEventHashCode" minOccurs="0"/>
                <xsd:element ref="ns2:lcf76f155ced4ddcb4097134ff3c332f" minOccurs="0"/>
                <xsd:element ref="ns3:TaxCatchAll" minOccurs="0"/>
                <xsd:element ref="ns3:SharedWithUsers" minOccurs="0"/>
                <xsd:element ref="ns3:SharedWithDetails" minOccurs="0"/>
                <xsd:element ref="ns2:MediaServiceAutoTags" minOccurs="0"/>
                <xsd:element ref="ns2:MediaServiceOCR"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380ef4-09d4-4340-8ccb-160c32c604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66bcfc7-c51b-4bc8-8383-b8f609394d6e" ma:termSetId="09814cd3-568e-fe90-9814-8d621ff8fb84" ma:anchorId="fba54fb3-c3e1-fe81-a776-ca4b69148c4d" ma:open="true" ma:isKeyword="false">
      <xsd:complexType>
        <xsd:sequence>
          <xsd:element ref="pc:Terms" minOccurs="0" maxOccurs="1"/>
        </xsd:sequence>
      </xsd:complexType>
    </xsd:element>
    <xsd:element name="MediaServiceAutoTags" ma:index="21" nillable="true" ma:displayName="Tags" ma:internalName="MediaServiceAutoTag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eb697ea-89e6-4a08-90bb-c11f41386e51"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711c2aba-8739-421f-ae05-1e36b8c598e7}" ma:internalName="TaxCatchAll" ma:showField="CatchAllData" ma:web="7eb697ea-89e6-4a08-90bb-c11f41386e51">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3380ef4-09d4-4340-8ccb-160c32c60401">
      <Terms xmlns="http://schemas.microsoft.com/office/infopath/2007/PartnerControls"/>
    </lcf76f155ced4ddcb4097134ff3c332f>
    <TaxCatchAll xmlns="7eb697ea-89e6-4a08-90bb-c11f41386e5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1F4AF4-3BB0-40CF-890F-E93EFB639C88}">
  <ds:schemaRefs>
    <ds:schemaRef ds:uri="7eb697ea-89e6-4a08-90bb-c11f41386e51"/>
    <ds:schemaRef ds:uri="e3380ef4-09d4-4340-8ccb-160c32c604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DBA731A-CE16-429C-B261-25EA2AE8C5DA}">
  <ds:schemaRefs>
    <ds:schemaRef ds:uri="7eb697ea-89e6-4a08-90bb-c11f41386e51"/>
    <ds:schemaRef ds:uri="e3380ef4-09d4-4340-8ccb-160c32c604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D073831-1F1E-47DF-BB51-881D635FAF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5884</Words>
  <Application>Microsoft Office PowerPoint</Application>
  <PresentationFormat>Widescreen</PresentationFormat>
  <Paragraphs>972</Paragraphs>
  <Slides>123</Slides>
  <Notes>3</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123</vt:i4>
      </vt:variant>
    </vt:vector>
  </HeadingPairs>
  <TitlesOfParts>
    <vt:vector size="134" baseType="lpstr">
      <vt:lpstr>Aptos</vt:lpstr>
      <vt:lpstr>Aptos Display</vt:lpstr>
      <vt:lpstr>Aptos SemiBold</vt:lpstr>
      <vt:lpstr>Arial</vt:lpstr>
      <vt:lpstr>Calibri</vt:lpstr>
      <vt:lpstr>Cambria Math</vt:lpstr>
      <vt:lpstr>Standard Template</vt:lpstr>
      <vt:lpstr>No corner logo</vt:lpstr>
      <vt:lpstr>Simple Blue Background</vt:lpstr>
      <vt:lpstr>Simple White Background</vt:lpstr>
      <vt:lpstr>Inverted Standard Template</vt:lpstr>
      <vt:lpstr>CSCI 347 Data Mining</vt:lpstr>
      <vt:lpstr>Graph Data</vt:lpstr>
      <vt:lpstr>Graph Data</vt:lpstr>
      <vt:lpstr>Graph Data (Weighted graph)</vt:lpstr>
      <vt:lpstr>Graph Data (Directed Graph)</vt:lpstr>
      <vt:lpstr>Graph Data</vt:lpstr>
      <vt:lpstr>Graph Data</vt:lpstr>
      <vt:lpstr>Degree of a node </vt:lpstr>
      <vt:lpstr>Degree of a node </vt:lpstr>
      <vt:lpstr>Degree Distribution</vt:lpstr>
      <vt:lpstr>Degree Distribution</vt:lpstr>
      <vt:lpstr>Degree Distribution</vt:lpstr>
      <vt:lpstr>Degree Distribution</vt:lpstr>
      <vt:lpstr>Walk, Path, shortest path</vt:lpstr>
      <vt:lpstr>Walk, Path, shortest path</vt:lpstr>
      <vt:lpstr>Connectedness </vt:lpstr>
      <vt:lpstr>Connectedness</vt:lpstr>
      <vt:lpstr>Connectedness</vt:lpstr>
      <vt:lpstr>Adjacency Matrix</vt:lpstr>
      <vt:lpstr>Adjacency matrix example.</vt:lpstr>
      <vt:lpstr>Adjacency matrix (weighted) example.</vt:lpstr>
      <vt:lpstr>Adjacency matrix: directed graph</vt:lpstr>
      <vt:lpstr>Graphs from Data Matrix</vt:lpstr>
      <vt:lpstr>Graphs from Data Matrix</vt:lpstr>
      <vt:lpstr>How to create a graph from matrix?</vt:lpstr>
      <vt:lpstr>Gaussian similarity </vt:lpstr>
      <vt:lpstr>Gaussian similarity </vt:lpstr>
      <vt:lpstr>PowerPoint Presentation</vt:lpstr>
      <vt:lpstr>Gaussian similarity </vt:lpstr>
      <vt:lpstr>Gaussian similarity </vt:lpstr>
      <vt:lpstr>Graphs from Data Matrix</vt:lpstr>
      <vt:lpstr>Graphs from Data Matrix</vt:lpstr>
      <vt:lpstr>Graphs from Data Matrix</vt:lpstr>
      <vt:lpstr>Creating a graph from matrix</vt:lpstr>
      <vt:lpstr>Iris Similarity Graph: Gaussian Similarity</vt:lpstr>
      <vt:lpstr>Topological graph attributes</vt:lpstr>
      <vt:lpstr>PowerPoint Presentation</vt:lpstr>
      <vt:lpstr>PowerPoint Presentation</vt:lpstr>
      <vt:lpstr>Average path length</vt:lpstr>
      <vt:lpstr>Eccentricity</vt:lpstr>
      <vt:lpstr>Example:</vt:lpstr>
      <vt:lpstr>Example:</vt:lpstr>
      <vt:lpstr>Radius and Diameter of a graph G</vt:lpstr>
      <vt:lpstr>PowerPoint Presentation</vt:lpstr>
      <vt:lpstr>PowerPoint Presentation</vt:lpstr>
      <vt:lpstr>Clustering coefficient of a node</vt:lpstr>
      <vt:lpstr>PowerPoint Presentation</vt:lpstr>
      <vt:lpstr>PowerPoint Presentation</vt:lpstr>
      <vt:lpstr>PowerPoint Presentation</vt:lpstr>
      <vt:lpstr>Clustering coefficient of a node</vt:lpstr>
      <vt:lpstr>Clustering coefficient of a node</vt:lpstr>
      <vt:lpstr>Clustering coefficient of a graph</vt:lpstr>
      <vt:lpstr>Clustering coefficient of a graph</vt:lpstr>
      <vt:lpstr>PowerPoint Presentation</vt:lpstr>
      <vt:lpstr>Clustering coefficient of a graph</vt:lpstr>
      <vt:lpstr>Efficiency</vt:lpstr>
      <vt:lpstr>Measure of centrality</vt:lpstr>
      <vt:lpstr>Degree centrality</vt:lpstr>
      <vt:lpstr>Degree centrality</vt:lpstr>
      <vt:lpstr>Degree centrality</vt:lpstr>
      <vt:lpstr>Degree centrality</vt:lpstr>
      <vt:lpstr>Eccentricity Centrality</vt:lpstr>
      <vt:lpstr>PowerPoint Presentation</vt:lpstr>
      <vt:lpstr>Closedness centrality</vt:lpstr>
      <vt:lpstr>Closedness centrality</vt:lpstr>
      <vt:lpstr>Closedness centrality</vt:lpstr>
      <vt:lpstr>Closedness centrality</vt:lpstr>
      <vt:lpstr>Betweenness centrality</vt:lpstr>
      <vt:lpstr>Betweenness centrality</vt:lpstr>
      <vt:lpstr>PowerPoint Presentation</vt:lpstr>
      <vt:lpstr>PowerPoint Presentation</vt:lpstr>
      <vt:lpstr>PowerPoint Presentation</vt:lpstr>
      <vt:lpstr>PowerPoint Presentation</vt:lpstr>
      <vt:lpstr>Centrality measures for directed graphs.</vt:lpstr>
      <vt:lpstr>Prestige (Eigenvector centrality)</vt:lpstr>
      <vt:lpstr>Prestige (Eigenvector centrality)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MSU General PowerPoint Template</dc:title>
  <dc:creator>Bole, Robert</dc:creator>
  <cp:lastModifiedBy>Liyana Ralalage, Adiesha</cp:lastModifiedBy>
  <cp:revision>1</cp:revision>
  <dcterms:created xsi:type="dcterms:W3CDTF">2024-07-24T21:17:45Z</dcterms:created>
  <dcterms:modified xsi:type="dcterms:W3CDTF">2025-02-11T23:44:39Z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0x01010039A1B80212167E4CB7BEF9FBFA5891EB</vt:lpwstr>
  </property>
  <property fmtid="{D5CDD505-2E9C-101B-9397-08002B2CF9AE}" pid="3" name="MediaServiceImageTags">
    <vt:lpwstr/>
  </property>
</Properties>
</file>